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6" r:id="rId5"/>
    <p:sldId id="269" r:id="rId6"/>
    <p:sldId id="257" r:id="rId7"/>
    <p:sldId id="268" r:id="rId8"/>
    <p:sldId id="270" r:id="rId9"/>
    <p:sldId id="267" r:id="rId10"/>
    <p:sldId id="271" r:id="rId11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4B65FA-A96D-4E80-A371-70524A38459B}" v="50" dt="2022-10-30T17:51:51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Жалнин" userId="e41534c0e257bb1e" providerId="LiveId" clId="{064B65FA-A96D-4E80-A371-70524A38459B}"/>
    <pc:docChg chg="undo custSel addSld modSld sldOrd">
      <pc:chgData name="Жалнин" userId="e41534c0e257bb1e" providerId="LiveId" clId="{064B65FA-A96D-4E80-A371-70524A38459B}" dt="2022-10-30T18:29:37.074" v="4035" actId="20577"/>
      <pc:docMkLst>
        <pc:docMk/>
      </pc:docMkLst>
      <pc:sldChg chg="addSp delSp modSp mod ord setBg modClrScheme chgLayout">
        <pc:chgData name="Жалнин" userId="e41534c0e257bb1e" providerId="LiveId" clId="{064B65FA-A96D-4E80-A371-70524A38459B}" dt="2022-10-30T17:42:37.924" v="1777" actId="14100"/>
        <pc:sldMkLst>
          <pc:docMk/>
          <pc:sldMk cId="824417123" sldId="257"/>
        </pc:sldMkLst>
        <pc:spChg chg="mod">
          <ac:chgData name="Жалнин" userId="e41534c0e257bb1e" providerId="LiveId" clId="{064B65FA-A96D-4E80-A371-70524A38459B}" dt="2022-10-30T17:42:37.924" v="1777" actId="14100"/>
          <ac:spMkLst>
            <pc:docMk/>
            <pc:sldMk cId="824417123" sldId="257"/>
            <ac:spMk id="2" creationId="{7F97E326-D1F4-4032-960C-883280F8F723}"/>
          </ac:spMkLst>
        </pc:spChg>
        <pc:spChg chg="add del">
          <ac:chgData name="Жалнин" userId="e41534c0e257bb1e" providerId="LiveId" clId="{064B65FA-A96D-4E80-A371-70524A38459B}" dt="2022-10-30T15:38:51.507" v="62" actId="22"/>
          <ac:spMkLst>
            <pc:docMk/>
            <pc:sldMk cId="824417123" sldId="257"/>
            <ac:spMk id="4" creationId="{4A994179-C86D-CEA8-31C9-61328809ED3B}"/>
          </ac:spMkLst>
        </pc:spChg>
        <pc:spChg chg="add del mod">
          <ac:chgData name="Жалнин" userId="e41534c0e257bb1e" providerId="LiveId" clId="{064B65FA-A96D-4E80-A371-70524A38459B}" dt="2022-10-30T15:41:31.471" v="79" actId="21"/>
          <ac:spMkLst>
            <pc:docMk/>
            <pc:sldMk cId="824417123" sldId="257"/>
            <ac:spMk id="9" creationId="{1302827B-954B-EC1B-65E9-A151C77749AB}"/>
          </ac:spMkLst>
        </pc:spChg>
        <pc:spChg chg="add del mod">
          <ac:chgData name="Жалнин" userId="e41534c0e257bb1e" providerId="LiveId" clId="{064B65FA-A96D-4E80-A371-70524A38459B}" dt="2022-10-30T15:50:36.616" v="258" actId="21"/>
          <ac:spMkLst>
            <pc:docMk/>
            <pc:sldMk cId="824417123" sldId="257"/>
            <ac:spMk id="13" creationId="{BC09CBBA-3E0F-2BCD-DBB3-90A4CF54361A}"/>
          </ac:spMkLst>
        </pc:spChg>
        <pc:spChg chg="add del mod">
          <ac:chgData name="Жалнин" userId="e41534c0e257bb1e" providerId="LiveId" clId="{064B65FA-A96D-4E80-A371-70524A38459B}" dt="2022-10-30T15:43:26.461" v="99" actId="26606"/>
          <ac:spMkLst>
            <pc:docMk/>
            <pc:sldMk cId="824417123" sldId="257"/>
            <ac:spMk id="17" creationId="{4F3363E2-4C2E-94D9-AB7E-0B88A4CA6D69}"/>
          </ac:spMkLst>
        </pc:spChg>
        <pc:spChg chg="add del mod">
          <ac:chgData name="Жалнин" userId="e41534c0e257bb1e" providerId="LiveId" clId="{064B65FA-A96D-4E80-A371-70524A38459B}" dt="2022-10-30T15:43:27.262" v="101" actId="26606"/>
          <ac:spMkLst>
            <pc:docMk/>
            <pc:sldMk cId="824417123" sldId="257"/>
            <ac:spMk id="19" creationId="{5C5F7714-82D7-AEAD-10AA-BE7DF9B57B7B}"/>
          </ac:spMkLst>
        </pc:spChg>
        <pc:graphicFrameChg chg="del">
          <ac:chgData name="Жалнин" userId="e41534c0e257bb1e" providerId="LiveId" clId="{064B65FA-A96D-4E80-A371-70524A38459B}" dt="2022-10-30T15:41:28.579" v="78" actId="478"/>
          <ac:graphicFrameMkLst>
            <pc:docMk/>
            <pc:sldMk cId="824417123" sldId="257"/>
            <ac:graphicFrameMk id="5" creationId="{E04C5C5B-F932-40FC-AD54-EE8AB0C58221}"/>
          </ac:graphicFrameMkLst>
        </pc:graphicFrameChg>
        <pc:graphicFrameChg chg="add del mod">
          <ac:chgData name="Жалнин" userId="e41534c0e257bb1e" providerId="LiveId" clId="{064B65FA-A96D-4E80-A371-70524A38459B}" dt="2022-10-30T15:40:22.690" v="71"/>
          <ac:graphicFrameMkLst>
            <pc:docMk/>
            <pc:sldMk cId="824417123" sldId="257"/>
            <ac:graphicFrameMk id="6" creationId="{B2D25C6F-F832-48DC-1F42-B8960354D03C}"/>
          </ac:graphicFrameMkLst>
        </pc:graphicFrameChg>
        <pc:graphicFrameChg chg="add del mod">
          <ac:chgData name="Жалнин" userId="e41534c0e257bb1e" providerId="LiveId" clId="{064B65FA-A96D-4E80-A371-70524A38459B}" dt="2022-10-30T15:41:18.996" v="76" actId="21"/>
          <ac:graphicFrameMkLst>
            <pc:docMk/>
            <pc:sldMk cId="824417123" sldId="257"/>
            <ac:graphicFrameMk id="7" creationId="{C180370F-B00E-54F9-2DA7-FBD765A5DDA4}"/>
          </ac:graphicFrameMkLst>
        </pc:graphicFrameChg>
        <pc:graphicFrameChg chg="add del mod modGraphic">
          <ac:chgData name="Жалнин" userId="e41534c0e257bb1e" providerId="LiveId" clId="{064B65FA-A96D-4E80-A371-70524A38459B}" dt="2022-10-30T15:42:47.888" v="86" actId="21"/>
          <ac:graphicFrameMkLst>
            <pc:docMk/>
            <pc:sldMk cId="824417123" sldId="257"/>
            <ac:graphicFrameMk id="10" creationId="{92652724-E403-7577-25D3-E13D95925A6B}"/>
          </ac:graphicFrameMkLst>
        </pc:graphicFrameChg>
        <pc:graphicFrameChg chg="add del mod modGraphic">
          <ac:chgData name="Жалнин" userId="e41534c0e257bb1e" providerId="LiveId" clId="{064B65FA-A96D-4E80-A371-70524A38459B}" dt="2022-10-30T15:43:16.774" v="92"/>
          <ac:graphicFrameMkLst>
            <pc:docMk/>
            <pc:sldMk cId="824417123" sldId="257"/>
            <ac:graphicFrameMk id="11" creationId="{ED21474C-CCB5-05B3-2C5D-DC4EF54A2322}"/>
          </ac:graphicFrameMkLst>
        </pc:graphicFrameChg>
        <pc:graphicFrameChg chg="add mod modGraphic">
          <ac:chgData name="Жалнин" userId="e41534c0e257bb1e" providerId="LiveId" clId="{064B65FA-A96D-4E80-A371-70524A38459B}" dt="2022-10-30T15:52:22.512" v="267" actId="14100"/>
          <ac:graphicFrameMkLst>
            <pc:docMk/>
            <pc:sldMk cId="824417123" sldId="257"/>
            <ac:graphicFrameMk id="12" creationId="{C0BB5B24-8D75-24C7-8F5C-5618EC511EFD}"/>
          </ac:graphicFrameMkLst>
        </pc:graphicFrameChg>
        <pc:graphicFrameChg chg="add mod">
          <ac:chgData name="Жалнин" userId="e41534c0e257bb1e" providerId="LiveId" clId="{064B65FA-A96D-4E80-A371-70524A38459B}" dt="2022-10-30T15:52:30.028" v="269" actId="14100"/>
          <ac:graphicFrameMkLst>
            <pc:docMk/>
            <pc:sldMk cId="824417123" sldId="257"/>
            <ac:graphicFrameMk id="14" creationId="{88981F6C-2936-7A49-F02F-207F5BEDBF5C}"/>
          </ac:graphicFrameMkLst>
        </pc:graphicFrameChg>
      </pc:sldChg>
      <pc:sldChg chg="modSp mod">
        <pc:chgData name="Жалнин" userId="e41534c0e257bb1e" providerId="LiveId" clId="{064B65FA-A96D-4E80-A371-70524A38459B}" dt="2022-10-30T15:04:28.230" v="55" actId="20577"/>
        <pc:sldMkLst>
          <pc:docMk/>
          <pc:sldMk cId="745576192" sldId="266"/>
        </pc:sldMkLst>
        <pc:spChg chg="mod">
          <ac:chgData name="Жалнин" userId="e41534c0e257bb1e" providerId="LiveId" clId="{064B65FA-A96D-4E80-A371-70524A38459B}" dt="2022-10-30T15:04:20.416" v="31" actId="20577"/>
          <ac:spMkLst>
            <pc:docMk/>
            <pc:sldMk cId="745576192" sldId="266"/>
            <ac:spMk id="2" creationId="{E9347C47-EF1D-4B02-906B-219155AD8D0F}"/>
          </ac:spMkLst>
        </pc:spChg>
        <pc:spChg chg="mod">
          <ac:chgData name="Жалнин" userId="e41534c0e257bb1e" providerId="LiveId" clId="{064B65FA-A96D-4E80-A371-70524A38459B}" dt="2022-10-30T15:04:28.230" v="55" actId="20577"/>
          <ac:spMkLst>
            <pc:docMk/>
            <pc:sldMk cId="745576192" sldId="266"/>
            <ac:spMk id="3" creationId="{36A0527F-C5FD-4E9B-9F21-5D1FBA31314B}"/>
          </ac:spMkLst>
        </pc:spChg>
      </pc:sldChg>
      <pc:sldChg chg="addSp delSp modSp add mod">
        <pc:chgData name="Жалнин" userId="e41534c0e257bb1e" providerId="LiveId" clId="{064B65FA-A96D-4E80-A371-70524A38459B}" dt="2022-10-30T17:38:01.763" v="1760" actId="20577"/>
        <pc:sldMkLst>
          <pc:docMk/>
          <pc:sldMk cId="1189474053" sldId="267"/>
        </pc:sldMkLst>
        <pc:spChg chg="mod">
          <ac:chgData name="Жалнин" userId="e41534c0e257bb1e" providerId="LiveId" clId="{064B65FA-A96D-4E80-A371-70524A38459B}" dt="2022-10-30T17:38:01.763" v="1760" actId="20577"/>
          <ac:spMkLst>
            <pc:docMk/>
            <pc:sldMk cId="1189474053" sldId="267"/>
            <ac:spMk id="2" creationId="{7F97E326-D1F4-4032-960C-883280F8F723}"/>
          </ac:spMkLst>
        </pc:spChg>
        <pc:spChg chg="add del">
          <ac:chgData name="Жалнин" userId="e41534c0e257bb1e" providerId="LiveId" clId="{064B65FA-A96D-4E80-A371-70524A38459B}" dt="2022-10-30T16:40:58.215" v="1593" actId="22"/>
          <ac:spMkLst>
            <pc:docMk/>
            <pc:sldMk cId="1189474053" sldId="267"/>
            <ac:spMk id="4" creationId="{3C828871-32BC-2723-8A93-D663A4304EC2}"/>
          </ac:spMkLst>
        </pc:spChg>
        <pc:spChg chg="add del mod">
          <ac:chgData name="Жалнин" userId="e41534c0e257bb1e" providerId="LiveId" clId="{064B65FA-A96D-4E80-A371-70524A38459B}" dt="2022-10-30T16:41:14.197" v="1597" actId="21"/>
          <ac:spMkLst>
            <pc:docMk/>
            <pc:sldMk cId="1189474053" sldId="267"/>
            <ac:spMk id="8" creationId="{577EC108-AD40-8F46-EF56-D08D79BA0C2C}"/>
          </ac:spMkLst>
        </pc:spChg>
        <pc:spChg chg="add del mod">
          <ac:chgData name="Жалнин" userId="e41534c0e257bb1e" providerId="LiveId" clId="{064B65FA-A96D-4E80-A371-70524A38459B}" dt="2022-10-30T17:28:05.592" v="1675" actId="21"/>
          <ac:spMkLst>
            <pc:docMk/>
            <pc:sldMk cId="1189474053" sldId="267"/>
            <ac:spMk id="10" creationId="{B9E06F35-4B9E-C79F-421E-185ABD8BC0BD}"/>
          </ac:spMkLst>
        </pc:spChg>
        <pc:spChg chg="add mod">
          <ac:chgData name="Жалнин" userId="e41534c0e257bb1e" providerId="LiveId" clId="{064B65FA-A96D-4E80-A371-70524A38459B}" dt="2022-10-30T17:37:42.660" v="1737" actId="1076"/>
          <ac:spMkLst>
            <pc:docMk/>
            <pc:sldMk cId="1189474053" sldId="267"/>
            <ac:spMk id="13" creationId="{2EAFE2AC-137C-6BAD-7DA0-EB2674211250}"/>
          </ac:spMkLst>
        </pc:spChg>
        <pc:spChg chg="add mod">
          <ac:chgData name="Жалнин" userId="e41534c0e257bb1e" providerId="LiveId" clId="{064B65FA-A96D-4E80-A371-70524A38459B}" dt="2022-10-30T17:37:13.844" v="1726" actId="20577"/>
          <ac:spMkLst>
            <pc:docMk/>
            <pc:sldMk cId="1189474053" sldId="267"/>
            <ac:spMk id="14" creationId="{324EE618-260C-CB4B-B6D1-DCDEA73C23AA}"/>
          </ac:spMkLst>
        </pc:spChg>
        <pc:spChg chg="add mod">
          <ac:chgData name="Жалнин" userId="e41534c0e257bb1e" providerId="LiveId" clId="{064B65FA-A96D-4E80-A371-70524A38459B}" dt="2022-10-30T17:37:49.283" v="1738" actId="1076"/>
          <ac:spMkLst>
            <pc:docMk/>
            <pc:sldMk cId="1189474053" sldId="267"/>
            <ac:spMk id="15" creationId="{03F43913-85D5-E9CC-C66E-8CB20162C738}"/>
          </ac:spMkLst>
        </pc:spChg>
        <pc:graphicFrameChg chg="del mod">
          <ac:chgData name="Жалнин" userId="e41534c0e257bb1e" providerId="LiveId" clId="{064B65FA-A96D-4E80-A371-70524A38459B}" dt="2022-10-30T16:41:12.044" v="1596" actId="21"/>
          <ac:graphicFrameMkLst>
            <pc:docMk/>
            <pc:sldMk cId="1189474053" sldId="267"/>
            <ac:graphicFrameMk id="5" creationId="{E04C5C5B-F932-40FC-AD54-EE8AB0C58221}"/>
          </ac:graphicFrameMkLst>
        </pc:graphicFrameChg>
        <pc:graphicFrameChg chg="add mod modGraphic">
          <ac:chgData name="Жалнин" userId="e41534c0e257bb1e" providerId="LiveId" clId="{064B65FA-A96D-4E80-A371-70524A38459B}" dt="2022-10-30T17:36:44.521" v="1704" actId="1076"/>
          <ac:graphicFrameMkLst>
            <pc:docMk/>
            <pc:sldMk cId="1189474053" sldId="267"/>
            <ac:graphicFrameMk id="6" creationId="{C2704233-EC4D-A2C8-6D49-9A7A18F22F99}"/>
          </ac:graphicFrameMkLst>
        </pc:graphicFrameChg>
        <pc:graphicFrameChg chg="add del mod">
          <ac:chgData name="Жалнин" userId="e41534c0e257bb1e" providerId="LiveId" clId="{064B65FA-A96D-4E80-A371-70524A38459B}" dt="2022-10-30T16:41:39.007" v="1599"/>
          <ac:graphicFrameMkLst>
            <pc:docMk/>
            <pc:sldMk cId="1189474053" sldId="267"/>
            <ac:graphicFrameMk id="9" creationId="{3B20F845-993A-1F19-8060-D6ACEE303F2C}"/>
          </ac:graphicFrameMkLst>
        </pc:graphicFrameChg>
        <pc:graphicFrameChg chg="add mod modGraphic">
          <ac:chgData name="Жалнин" userId="e41534c0e257bb1e" providerId="LiveId" clId="{064B65FA-A96D-4E80-A371-70524A38459B}" dt="2022-10-30T17:36:47.483" v="1705" actId="1076"/>
          <ac:graphicFrameMkLst>
            <pc:docMk/>
            <pc:sldMk cId="1189474053" sldId="267"/>
            <ac:graphicFrameMk id="11" creationId="{6A754A7B-4BFE-68CE-B9C6-5A2FA6C2A963}"/>
          </ac:graphicFrameMkLst>
        </pc:graphicFrameChg>
        <pc:graphicFrameChg chg="add mod modGraphic">
          <ac:chgData name="Жалнин" userId="e41534c0e257bb1e" providerId="LiveId" clId="{064B65FA-A96D-4E80-A371-70524A38459B}" dt="2022-10-30T17:36:53.592" v="1707" actId="14100"/>
          <ac:graphicFrameMkLst>
            <pc:docMk/>
            <pc:sldMk cId="1189474053" sldId="267"/>
            <ac:graphicFrameMk id="12" creationId="{281A9A26-B549-AB8B-4459-A54703319377}"/>
          </ac:graphicFrameMkLst>
        </pc:graphicFrameChg>
      </pc:sldChg>
      <pc:sldChg chg="addSp delSp modSp add mod ord">
        <pc:chgData name="Жалнин" userId="e41534c0e257bb1e" providerId="LiveId" clId="{064B65FA-A96D-4E80-A371-70524A38459B}" dt="2022-10-30T17:41:12.015" v="1776" actId="255"/>
        <pc:sldMkLst>
          <pc:docMk/>
          <pc:sldMk cId="2662879326" sldId="268"/>
        </pc:sldMkLst>
        <pc:spChg chg="mod">
          <ac:chgData name="Жалнин" userId="e41534c0e257bb1e" providerId="LiveId" clId="{064B65FA-A96D-4E80-A371-70524A38459B}" dt="2022-10-30T17:41:12.015" v="1776" actId="255"/>
          <ac:spMkLst>
            <pc:docMk/>
            <pc:sldMk cId="2662879326" sldId="268"/>
            <ac:spMk id="2" creationId="{7F97E326-D1F4-4032-960C-883280F8F723}"/>
          </ac:spMkLst>
        </pc:spChg>
        <pc:spChg chg="add del mod">
          <ac:chgData name="Жалнин" userId="e41534c0e257bb1e" providerId="LiveId" clId="{064B65FA-A96D-4E80-A371-70524A38459B}" dt="2022-10-30T15:52:07.776" v="264" actId="21"/>
          <ac:spMkLst>
            <pc:docMk/>
            <pc:sldMk cId="2662879326" sldId="268"/>
            <ac:spMk id="9" creationId="{3710618A-338D-F9BC-688C-D09CD2046E16}"/>
          </ac:spMkLst>
        </pc:spChg>
        <pc:spChg chg="add mod">
          <ac:chgData name="Жалнин" userId="e41534c0e257bb1e" providerId="LiveId" clId="{064B65FA-A96D-4E80-A371-70524A38459B}" dt="2022-10-30T16:09:47.099" v="994" actId="20577"/>
          <ac:spMkLst>
            <pc:docMk/>
            <pc:sldMk cId="2662879326" sldId="268"/>
            <ac:spMk id="12" creationId="{DA7049C8-9160-99B4-00D3-EAD92614F34F}"/>
          </ac:spMkLst>
        </pc:spChg>
        <pc:graphicFrameChg chg="add del mod">
          <ac:chgData name="Жалнин" userId="e41534c0e257bb1e" providerId="LiveId" clId="{064B65FA-A96D-4E80-A371-70524A38459B}" dt="2022-10-30T15:52:10.531" v="265" actId="21"/>
          <ac:graphicFrameMkLst>
            <pc:docMk/>
            <pc:sldMk cId="2662879326" sldId="268"/>
            <ac:graphicFrameMk id="3" creationId="{5D1C0EA2-1195-70A8-C600-C1402CF6DAFB}"/>
          </ac:graphicFrameMkLst>
        </pc:graphicFrameChg>
        <pc:graphicFrameChg chg="add del">
          <ac:chgData name="Жалнин" userId="e41534c0e257bb1e" providerId="LiveId" clId="{064B65FA-A96D-4E80-A371-70524A38459B}" dt="2022-10-30T15:10:49.814" v="60"/>
          <ac:graphicFrameMkLst>
            <pc:docMk/>
            <pc:sldMk cId="2662879326" sldId="268"/>
            <ac:graphicFrameMk id="4" creationId="{CBF0F606-33E3-40A0-C3BC-DE0822DC581C}"/>
          </ac:graphicFrameMkLst>
        </pc:graphicFrameChg>
        <pc:graphicFrameChg chg="del">
          <ac:chgData name="Жалнин" userId="e41534c0e257bb1e" providerId="LiveId" clId="{064B65FA-A96D-4E80-A371-70524A38459B}" dt="2022-10-30T15:52:03.913" v="263" actId="21"/>
          <ac:graphicFrameMkLst>
            <pc:docMk/>
            <pc:sldMk cId="2662879326" sldId="268"/>
            <ac:graphicFrameMk id="5" creationId="{E04C5C5B-F932-40FC-AD54-EE8AB0C58221}"/>
          </ac:graphicFrameMkLst>
        </pc:graphicFrameChg>
        <pc:graphicFrameChg chg="add mod">
          <ac:chgData name="Жалнин" userId="e41534c0e257bb1e" providerId="LiveId" clId="{064B65FA-A96D-4E80-A371-70524A38459B}" dt="2022-10-30T16:02:59.259" v="312" actId="1957"/>
          <ac:graphicFrameMkLst>
            <pc:docMk/>
            <pc:sldMk cId="2662879326" sldId="268"/>
            <ac:graphicFrameMk id="10" creationId="{B5601740-A8F2-462A-981F-E3CE7D0C8198}"/>
          </ac:graphicFrameMkLst>
        </pc:graphicFrameChg>
        <pc:graphicFrameChg chg="add mod">
          <ac:chgData name="Жалнин" userId="e41534c0e257bb1e" providerId="LiveId" clId="{064B65FA-A96D-4E80-A371-70524A38459B}" dt="2022-10-30T16:06:43.781" v="506" actId="14100"/>
          <ac:graphicFrameMkLst>
            <pc:docMk/>
            <pc:sldMk cId="2662879326" sldId="268"/>
            <ac:graphicFrameMk id="11" creationId="{0F5ED0D7-4FE8-4D3C-B21E-6F904743A7F2}"/>
          </ac:graphicFrameMkLst>
        </pc:graphicFrameChg>
      </pc:sldChg>
      <pc:sldChg chg="addSp delSp modSp add mod ord">
        <pc:chgData name="Жалнин" userId="e41534c0e257bb1e" providerId="LiveId" clId="{064B65FA-A96D-4E80-A371-70524A38459B}" dt="2022-10-30T17:39:50.596" v="1775" actId="255"/>
        <pc:sldMkLst>
          <pc:docMk/>
          <pc:sldMk cId="1777011877" sldId="269"/>
        </pc:sldMkLst>
        <pc:spChg chg="mod">
          <ac:chgData name="Жалнин" userId="e41534c0e257bb1e" providerId="LiveId" clId="{064B65FA-A96D-4E80-A371-70524A38459B}" dt="2022-10-30T17:39:50.596" v="1775" actId="255"/>
          <ac:spMkLst>
            <pc:docMk/>
            <pc:sldMk cId="1777011877" sldId="269"/>
            <ac:spMk id="2" creationId="{7F97E326-D1F4-4032-960C-883280F8F723}"/>
          </ac:spMkLst>
        </pc:spChg>
        <pc:spChg chg="add del mod">
          <ac:chgData name="Жалнин" userId="e41534c0e257bb1e" providerId="LiveId" clId="{064B65FA-A96D-4E80-A371-70524A38459B}" dt="2022-10-30T16:11:42.517" v="1124" actId="21"/>
          <ac:spMkLst>
            <pc:docMk/>
            <pc:sldMk cId="1777011877" sldId="269"/>
            <ac:spMk id="4" creationId="{738D1D75-CC4A-D0E3-EC2B-F00C41128C6B}"/>
          </ac:spMkLst>
        </pc:spChg>
        <pc:spChg chg="add mod">
          <ac:chgData name="Жалнин" userId="e41534c0e257bb1e" providerId="LiveId" clId="{064B65FA-A96D-4E80-A371-70524A38459B}" dt="2022-10-30T16:16:58.366" v="1591" actId="20577"/>
          <ac:spMkLst>
            <pc:docMk/>
            <pc:sldMk cId="1777011877" sldId="269"/>
            <ac:spMk id="7" creationId="{779F0188-5FDA-56E7-E939-DC5996288CBC}"/>
          </ac:spMkLst>
        </pc:spChg>
        <pc:graphicFrameChg chg="del">
          <ac:chgData name="Жалнин" userId="e41534c0e257bb1e" providerId="LiveId" clId="{064B65FA-A96D-4E80-A371-70524A38459B}" dt="2022-10-30T16:11:40.285" v="1123" actId="21"/>
          <ac:graphicFrameMkLst>
            <pc:docMk/>
            <pc:sldMk cId="1777011877" sldId="269"/>
            <ac:graphicFrameMk id="5" creationId="{E04C5C5B-F932-40FC-AD54-EE8AB0C58221}"/>
          </ac:graphicFrameMkLst>
        </pc:graphicFrameChg>
        <pc:graphicFrameChg chg="add mod">
          <ac:chgData name="Жалнин" userId="e41534c0e257bb1e" providerId="LiveId" clId="{064B65FA-A96D-4E80-A371-70524A38459B}" dt="2022-10-30T16:13:33.248" v="1128" actId="14100"/>
          <ac:graphicFrameMkLst>
            <pc:docMk/>
            <pc:sldMk cId="1777011877" sldId="269"/>
            <ac:graphicFrameMk id="6" creationId="{EC6F70B1-76B0-4C42-A541-168E17D07770}"/>
          </ac:graphicFrameMkLst>
        </pc:graphicFrameChg>
      </pc:sldChg>
      <pc:sldChg chg="addSp delSp modSp add mod ord setBg">
        <pc:chgData name="Жалнин" userId="e41534c0e257bb1e" providerId="LiveId" clId="{064B65FA-A96D-4E80-A371-70524A38459B}" dt="2022-10-30T17:51:15.196" v="2176"/>
        <pc:sldMkLst>
          <pc:docMk/>
          <pc:sldMk cId="912180814" sldId="270"/>
        </pc:sldMkLst>
        <pc:spChg chg="mod">
          <ac:chgData name="Жалнин" userId="e41534c0e257bb1e" providerId="LiveId" clId="{064B65FA-A96D-4E80-A371-70524A38459B}" dt="2022-10-30T17:47:21.963" v="1818" actId="20577"/>
          <ac:spMkLst>
            <pc:docMk/>
            <pc:sldMk cId="912180814" sldId="270"/>
            <ac:spMk id="2" creationId="{7F97E326-D1F4-4032-960C-883280F8F723}"/>
          </ac:spMkLst>
        </pc:spChg>
        <pc:spChg chg="add mod">
          <ac:chgData name="Жалнин" userId="e41534c0e257bb1e" providerId="LiveId" clId="{064B65FA-A96D-4E80-A371-70524A38459B}" dt="2022-10-30T17:49:34.661" v="2168" actId="20577"/>
          <ac:spMkLst>
            <pc:docMk/>
            <pc:sldMk cId="912180814" sldId="270"/>
            <ac:spMk id="5" creationId="{9F955618-482E-4A04-C5BB-23EB357C4173}"/>
          </ac:spMkLst>
        </pc:spChg>
        <pc:spChg chg="del">
          <ac:chgData name="Жалнин" userId="e41534c0e257bb1e" providerId="LiveId" clId="{064B65FA-A96D-4E80-A371-70524A38459B}" dt="2022-10-30T17:39:09.483" v="1770" actId="478"/>
          <ac:spMkLst>
            <pc:docMk/>
            <pc:sldMk cId="912180814" sldId="270"/>
            <ac:spMk id="13" creationId="{2EAFE2AC-137C-6BAD-7DA0-EB2674211250}"/>
          </ac:spMkLst>
        </pc:spChg>
        <pc:spChg chg="del">
          <ac:chgData name="Жалнин" userId="e41534c0e257bb1e" providerId="LiveId" clId="{064B65FA-A96D-4E80-A371-70524A38459B}" dt="2022-10-30T17:38:49.059" v="1766" actId="21"/>
          <ac:spMkLst>
            <pc:docMk/>
            <pc:sldMk cId="912180814" sldId="270"/>
            <ac:spMk id="14" creationId="{324EE618-260C-CB4B-B6D1-DCDEA73C23AA}"/>
          </ac:spMkLst>
        </pc:spChg>
        <pc:spChg chg="del">
          <ac:chgData name="Жалнин" userId="e41534c0e257bb1e" providerId="LiveId" clId="{064B65FA-A96D-4E80-A371-70524A38459B}" dt="2022-10-30T17:38:52.091" v="1767" actId="21"/>
          <ac:spMkLst>
            <pc:docMk/>
            <pc:sldMk cId="912180814" sldId="270"/>
            <ac:spMk id="15" creationId="{03F43913-85D5-E9CC-C66E-8CB20162C738}"/>
          </ac:spMkLst>
        </pc:spChg>
        <pc:graphicFrameChg chg="add mod">
          <ac:chgData name="Жалнин" userId="e41534c0e257bb1e" providerId="LiveId" clId="{064B65FA-A96D-4E80-A371-70524A38459B}" dt="2022-10-30T17:47:02.359" v="1800" actId="1076"/>
          <ac:graphicFrameMkLst>
            <pc:docMk/>
            <pc:sldMk cId="912180814" sldId="270"/>
            <ac:graphicFrameMk id="3" creationId="{C578664C-D94B-4C6F-8443-BA84BB215B95}"/>
          </ac:graphicFrameMkLst>
        </pc:graphicFrameChg>
        <pc:graphicFrameChg chg="add mod">
          <ac:chgData name="Жалнин" userId="e41534c0e257bb1e" providerId="LiveId" clId="{064B65FA-A96D-4E80-A371-70524A38459B}" dt="2022-10-30T17:47:10.533" v="1802" actId="14100"/>
          <ac:graphicFrameMkLst>
            <pc:docMk/>
            <pc:sldMk cId="912180814" sldId="270"/>
            <ac:graphicFrameMk id="4" creationId="{564986D2-A0DD-45A3-8218-FA2CA981F1A9}"/>
          </ac:graphicFrameMkLst>
        </pc:graphicFrameChg>
        <pc:graphicFrameChg chg="del">
          <ac:chgData name="Жалнин" userId="e41534c0e257bb1e" providerId="LiveId" clId="{064B65FA-A96D-4E80-A371-70524A38459B}" dt="2022-10-30T17:38:35.163" v="1763" actId="21"/>
          <ac:graphicFrameMkLst>
            <pc:docMk/>
            <pc:sldMk cId="912180814" sldId="270"/>
            <ac:graphicFrameMk id="6" creationId="{C2704233-EC4D-A2C8-6D49-9A7A18F22F99}"/>
          </ac:graphicFrameMkLst>
        </pc:graphicFrameChg>
        <pc:graphicFrameChg chg="del">
          <ac:chgData name="Жалнин" userId="e41534c0e257bb1e" providerId="LiveId" clId="{064B65FA-A96D-4E80-A371-70524A38459B}" dt="2022-10-30T17:38:40.261" v="1764" actId="21"/>
          <ac:graphicFrameMkLst>
            <pc:docMk/>
            <pc:sldMk cId="912180814" sldId="270"/>
            <ac:graphicFrameMk id="11" creationId="{6A754A7B-4BFE-68CE-B9C6-5A2FA6C2A963}"/>
          </ac:graphicFrameMkLst>
        </pc:graphicFrameChg>
        <pc:graphicFrameChg chg="del">
          <ac:chgData name="Жалнин" userId="e41534c0e257bb1e" providerId="LiveId" clId="{064B65FA-A96D-4E80-A371-70524A38459B}" dt="2022-10-30T17:38:43.224" v="1765" actId="21"/>
          <ac:graphicFrameMkLst>
            <pc:docMk/>
            <pc:sldMk cId="912180814" sldId="270"/>
            <ac:graphicFrameMk id="12" creationId="{281A9A26-B549-AB8B-4459-A54703319377}"/>
          </ac:graphicFrameMkLst>
        </pc:graphicFrameChg>
      </pc:sldChg>
      <pc:sldChg chg="addSp delSp modSp add mod setBg">
        <pc:chgData name="Жалнин" userId="e41534c0e257bb1e" providerId="LiveId" clId="{064B65FA-A96D-4E80-A371-70524A38459B}" dt="2022-10-30T18:29:37.074" v="4035" actId="20577"/>
        <pc:sldMkLst>
          <pc:docMk/>
          <pc:sldMk cId="207822031" sldId="271"/>
        </pc:sldMkLst>
        <pc:spChg chg="mod">
          <ac:chgData name="Жалнин" userId="e41534c0e257bb1e" providerId="LiveId" clId="{064B65FA-A96D-4E80-A371-70524A38459B}" dt="2022-10-30T17:51:42.970" v="2180" actId="20577"/>
          <ac:spMkLst>
            <pc:docMk/>
            <pc:sldMk cId="207822031" sldId="271"/>
            <ac:spMk id="2" creationId="{7F97E326-D1F4-4032-960C-883280F8F723}"/>
          </ac:spMkLst>
        </pc:spChg>
        <pc:spChg chg="add mod">
          <ac:chgData name="Жалнин" userId="e41534c0e257bb1e" providerId="LiveId" clId="{064B65FA-A96D-4E80-A371-70524A38459B}" dt="2022-10-30T18:29:37.074" v="4035" actId="20577"/>
          <ac:spMkLst>
            <pc:docMk/>
            <pc:sldMk cId="207822031" sldId="271"/>
            <ac:spMk id="3" creationId="{B41D0C1A-57C5-2749-6CCB-EB45CF728067}"/>
          </ac:spMkLst>
        </pc:spChg>
        <pc:spChg chg="del">
          <ac:chgData name="Жалнин" userId="e41534c0e257bb1e" providerId="LiveId" clId="{064B65FA-A96D-4E80-A371-70524A38459B}" dt="2022-10-30T17:50:57.915" v="2172" actId="21"/>
          <ac:spMkLst>
            <pc:docMk/>
            <pc:sldMk cId="207822031" sldId="271"/>
            <ac:spMk id="13" creationId="{2EAFE2AC-137C-6BAD-7DA0-EB2674211250}"/>
          </ac:spMkLst>
        </pc:spChg>
        <pc:spChg chg="del">
          <ac:chgData name="Жалнин" userId="e41534c0e257bb1e" providerId="LiveId" clId="{064B65FA-A96D-4E80-A371-70524A38459B}" dt="2022-10-30T17:51:03.424" v="2174" actId="21"/>
          <ac:spMkLst>
            <pc:docMk/>
            <pc:sldMk cId="207822031" sldId="271"/>
            <ac:spMk id="14" creationId="{324EE618-260C-CB4B-B6D1-DCDEA73C23AA}"/>
          </ac:spMkLst>
        </pc:spChg>
        <pc:spChg chg="del">
          <ac:chgData name="Жалнин" userId="e41534c0e257bb1e" providerId="LiveId" clId="{064B65FA-A96D-4E80-A371-70524A38459B}" dt="2022-10-30T17:51:00.486" v="2173" actId="21"/>
          <ac:spMkLst>
            <pc:docMk/>
            <pc:sldMk cId="207822031" sldId="271"/>
            <ac:spMk id="15" creationId="{03F43913-85D5-E9CC-C66E-8CB20162C738}"/>
          </ac:spMkLst>
        </pc:spChg>
        <pc:graphicFrameChg chg="del">
          <ac:chgData name="Жалнин" userId="e41534c0e257bb1e" providerId="LiveId" clId="{064B65FA-A96D-4E80-A371-70524A38459B}" dt="2022-10-30T17:50:46.644" v="2169" actId="21"/>
          <ac:graphicFrameMkLst>
            <pc:docMk/>
            <pc:sldMk cId="207822031" sldId="271"/>
            <ac:graphicFrameMk id="6" creationId="{C2704233-EC4D-A2C8-6D49-9A7A18F22F99}"/>
          </ac:graphicFrameMkLst>
        </pc:graphicFrameChg>
        <pc:graphicFrameChg chg="del">
          <ac:chgData name="Жалнин" userId="e41534c0e257bb1e" providerId="LiveId" clId="{064B65FA-A96D-4E80-A371-70524A38459B}" dt="2022-10-30T17:50:49.733" v="2170" actId="21"/>
          <ac:graphicFrameMkLst>
            <pc:docMk/>
            <pc:sldMk cId="207822031" sldId="271"/>
            <ac:graphicFrameMk id="11" creationId="{6A754A7B-4BFE-68CE-B9C6-5A2FA6C2A963}"/>
          </ac:graphicFrameMkLst>
        </pc:graphicFrameChg>
        <pc:graphicFrameChg chg="del">
          <ac:chgData name="Жалнин" userId="e41534c0e257bb1e" providerId="LiveId" clId="{064B65FA-A96D-4E80-A371-70524A38459B}" dt="2022-10-30T17:50:55.140" v="2171" actId="21"/>
          <ac:graphicFrameMkLst>
            <pc:docMk/>
            <pc:sldMk cId="207822031" sldId="271"/>
            <ac:graphicFrameMk id="12" creationId="{281A9A26-B549-AB8B-4459-A54703319377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rego\OneDrive\&#1056;&#1072;&#1073;&#1086;&#1095;&#1080;&#1081;%20&#1089;&#1090;&#1086;&#1083;\Homework\&#1056;&#1072;&#1073;&#1086;&#1090;&#1082;&#1072;\&#1058;&#1077;&#1089;&#1090;&#1086;&#1074;&#1086;&#1077;%20&#1041;&#1080;&#1083;&#1072;&#1081;&#1085;\danni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rego\OneDrive\&#1056;&#1072;&#1073;&#1086;&#1095;&#1080;&#1081;%20&#1089;&#1090;&#1086;&#1083;\Homework\&#1056;&#1072;&#1073;&#1086;&#1090;&#1082;&#1072;\&#1058;&#1077;&#1089;&#1090;&#1086;&#1074;&#1086;&#1077;%20&#1041;&#1080;&#1083;&#1072;&#1081;&#1085;\danni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rego\OneDrive\&#1056;&#1072;&#1073;&#1086;&#1095;&#1080;&#1081;%20&#1089;&#1090;&#1086;&#1083;\Homework\&#1056;&#1072;&#1073;&#1086;&#1090;&#1082;&#1072;\&#1058;&#1077;&#1089;&#1090;&#1086;&#1074;&#1086;&#1077;%20&#1041;&#1080;&#1083;&#1072;&#1081;&#1085;\danni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rego\OneDrive\&#1056;&#1072;&#1073;&#1086;&#1095;&#1080;&#1081;%20&#1089;&#1090;&#1086;&#1083;\Homework\&#1056;&#1072;&#1073;&#1086;&#1090;&#1082;&#1072;\&#1058;&#1077;&#1089;&#1090;&#1086;&#1074;&#1086;&#1077;%20&#1041;&#1080;&#1083;&#1072;&#1081;&#1085;\danni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rego\OneDrive\&#1056;&#1072;&#1073;&#1086;&#1095;&#1080;&#1081;%20&#1089;&#1090;&#1086;&#1083;\Homework\&#1056;&#1072;&#1073;&#1086;&#1090;&#1082;&#1072;\&#1058;&#1077;&#1089;&#1090;&#1086;&#1074;&#1086;&#1077;%20&#1041;&#1080;&#1083;&#1072;&#1081;&#1085;\danni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rego\OneDrive\&#1056;&#1072;&#1073;&#1086;&#1095;&#1080;&#1081;%20&#1089;&#1090;&#1086;&#1083;\Homework\&#1056;&#1072;&#1073;&#1086;&#1090;&#1082;&#1072;\&#1058;&#1077;&#1089;&#1090;&#1086;&#1074;&#1086;&#1077;%20&#1041;&#1080;&#1083;&#1072;&#1081;&#1085;\dannie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1241446381702281E-2"/>
          <c:y val="4.3137254901960784E-2"/>
          <c:w val="0.91783183352080988"/>
          <c:h val="0.61475868457619265"/>
        </c:manualLayout>
      </c:layout>
      <c:lineChart>
        <c:grouping val="standard"/>
        <c:varyColors val="0"/>
        <c:ser>
          <c:idx val="0"/>
          <c:order val="0"/>
          <c:tx>
            <c:strRef>
              <c:f>ААБ!$B$1</c:f>
              <c:strCache>
                <c:ptCount val="1"/>
                <c:pt idx="0">
                  <c:v>Активная абонентская база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ААБ!$A$2:$A$49</c:f>
              <c:numCache>
                <c:formatCode>m/d/yyyy</c:formatCode>
                <c:ptCount val="48"/>
                <c:pt idx="0">
                  <c:v>34700</c:v>
                </c:pt>
                <c:pt idx="1">
                  <c:v>34731</c:v>
                </c:pt>
                <c:pt idx="2">
                  <c:v>34759</c:v>
                </c:pt>
                <c:pt idx="3">
                  <c:v>34790</c:v>
                </c:pt>
                <c:pt idx="4">
                  <c:v>34820</c:v>
                </c:pt>
                <c:pt idx="5">
                  <c:v>34851</c:v>
                </c:pt>
                <c:pt idx="6">
                  <c:v>34881</c:v>
                </c:pt>
                <c:pt idx="7">
                  <c:v>34912</c:v>
                </c:pt>
                <c:pt idx="8">
                  <c:v>34943</c:v>
                </c:pt>
                <c:pt idx="9">
                  <c:v>34973</c:v>
                </c:pt>
                <c:pt idx="10">
                  <c:v>35004</c:v>
                </c:pt>
                <c:pt idx="11">
                  <c:v>35034</c:v>
                </c:pt>
                <c:pt idx="12">
                  <c:v>35065</c:v>
                </c:pt>
                <c:pt idx="13">
                  <c:v>35096</c:v>
                </c:pt>
                <c:pt idx="14">
                  <c:v>35125</c:v>
                </c:pt>
                <c:pt idx="15">
                  <c:v>35156</c:v>
                </c:pt>
                <c:pt idx="16">
                  <c:v>35186</c:v>
                </c:pt>
                <c:pt idx="17">
                  <c:v>35217</c:v>
                </c:pt>
                <c:pt idx="18">
                  <c:v>35247</c:v>
                </c:pt>
                <c:pt idx="19">
                  <c:v>35278</c:v>
                </c:pt>
                <c:pt idx="20">
                  <c:v>35309</c:v>
                </c:pt>
                <c:pt idx="21">
                  <c:v>35339</c:v>
                </c:pt>
                <c:pt idx="22">
                  <c:v>35370</c:v>
                </c:pt>
                <c:pt idx="23">
                  <c:v>35400</c:v>
                </c:pt>
                <c:pt idx="24">
                  <c:v>35431</c:v>
                </c:pt>
                <c:pt idx="25">
                  <c:v>35462</c:v>
                </c:pt>
                <c:pt idx="26">
                  <c:v>35490</c:v>
                </c:pt>
                <c:pt idx="27">
                  <c:v>35521</c:v>
                </c:pt>
                <c:pt idx="28">
                  <c:v>35551</c:v>
                </c:pt>
                <c:pt idx="29">
                  <c:v>35582</c:v>
                </c:pt>
                <c:pt idx="30">
                  <c:v>35612</c:v>
                </c:pt>
                <c:pt idx="31">
                  <c:v>35643</c:v>
                </c:pt>
                <c:pt idx="32">
                  <c:v>35674</c:v>
                </c:pt>
                <c:pt idx="33">
                  <c:v>35704</c:v>
                </c:pt>
                <c:pt idx="34">
                  <c:v>35735</c:v>
                </c:pt>
                <c:pt idx="35">
                  <c:v>35765</c:v>
                </c:pt>
                <c:pt idx="36">
                  <c:v>35796</c:v>
                </c:pt>
                <c:pt idx="37">
                  <c:v>35827</c:v>
                </c:pt>
                <c:pt idx="38">
                  <c:v>35855</c:v>
                </c:pt>
                <c:pt idx="39">
                  <c:v>35886</c:v>
                </c:pt>
                <c:pt idx="40">
                  <c:v>35916</c:v>
                </c:pt>
                <c:pt idx="41">
                  <c:v>35947</c:v>
                </c:pt>
                <c:pt idx="42">
                  <c:v>35977</c:v>
                </c:pt>
                <c:pt idx="43">
                  <c:v>36008</c:v>
                </c:pt>
                <c:pt idx="44">
                  <c:v>36039</c:v>
                </c:pt>
                <c:pt idx="45">
                  <c:v>36069</c:v>
                </c:pt>
                <c:pt idx="46">
                  <c:v>36100</c:v>
                </c:pt>
                <c:pt idx="47">
                  <c:v>36130</c:v>
                </c:pt>
              </c:numCache>
            </c:numRef>
          </c:cat>
          <c:val>
            <c:numRef>
              <c:f>ААБ!$B$2:$B$49</c:f>
              <c:numCache>
                <c:formatCode>_-* #\ ##0_-;\-* #\ ##0_-;_-* "-"??_-;_-@_-</c:formatCode>
                <c:ptCount val="48"/>
                <c:pt idx="0">
                  <c:v>1400860</c:v>
                </c:pt>
                <c:pt idx="1">
                  <c:v>1398118</c:v>
                </c:pt>
                <c:pt idx="2">
                  <c:v>1415638</c:v>
                </c:pt>
                <c:pt idx="3">
                  <c:v>1418800</c:v>
                </c:pt>
                <c:pt idx="4">
                  <c:v>1440949</c:v>
                </c:pt>
                <c:pt idx="5">
                  <c:v>1448753</c:v>
                </c:pt>
                <c:pt idx="6">
                  <c:v>1489019</c:v>
                </c:pt>
                <c:pt idx="7">
                  <c:v>1501614</c:v>
                </c:pt>
                <c:pt idx="8">
                  <c:v>1491267</c:v>
                </c:pt>
                <c:pt idx="9">
                  <c:v>1485489</c:v>
                </c:pt>
                <c:pt idx="10">
                  <c:v>1491112</c:v>
                </c:pt>
                <c:pt idx="11">
                  <c:v>1512572</c:v>
                </c:pt>
                <c:pt idx="12">
                  <c:v>1499738</c:v>
                </c:pt>
                <c:pt idx="13">
                  <c:v>1497604</c:v>
                </c:pt>
                <c:pt idx="14">
                  <c:v>1517745</c:v>
                </c:pt>
                <c:pt idx="15">
                  <c:v>1526396</c:v>
                </c:pt>
                <c:pt idx="16">
                  <c:v>1544047</c:v>
                </c:pt>
                <c:pt idx="17">
                  <c:v>1578391</c:v>
                </c:pt>
                <c:pt idx="18">
                  <c:v>1611443</c:v>
                </c:pt>
                <c:pt idx="19">
                  <c:v>1632068</c:v>
                </c:pt>
                <c:pt idx="20">
                  <c:v>1620432</c:v>
                </c:pt>
                <c:pt idx="21">
                  <c:v>1610675</c:v>
                </c:pt>
                <c:pt idx="22">
                  <c:v>1599276</c:v>
                </c:pt>
                <c:pt idx="23">
                  <c:v>1647288</c:v>
                </c:pt>
                <c:pt idx="24">
                  <c:v>1618102</c:v>
                </c:pt>
                <c:pt idx="25">
                  <c:v>1589955</c:v>
                </c:pt>
                <c:pt idx="26">
                  <c:v>1591405</c:v>
                </c:pt>
                <c:pt idx="27">
                  <c:v>1586856</c:v>
                </c:pt>
                <c:pt idx="28">
                  <c:v>1600768</c:v>
                </c:pt>
                <c:pt idx="29">
                  <c:v>1615594</c:v>
                </c:pt>
                <c:pt idx="30">
                  <c:v>1630864</c:v>
                </c:pt>
                <c:pt idx="31">
                  <c:v>1639724</c:v>
                </c:pt>
                <c:pt idx="32">
                  <c:v>1630590</c:v>
                </c:pt>
                <c:pt idx="33">
                  <c:v>1614060</c:v>
                </c:pt>
                <c:pt idx="34">
                  <c:v>1599320</c:v>
                </c:pt>
                <c:pt idx="35">
                  <c:v>1607826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8E7-489F-B0E9-A1FE77BFC0EF}"/>
            </c:ext>
          </c:extLst>
        </c:ser>
        <c:ser>
          <c:idx val="1"/>
          <c:order val="1"/>
          <c:tx>
            <c:strRef>
              <c:f>ААБ!$C$1</c:f>
              <c:strCache>
                <c:ptCount val="1"/>
                <c:pt idx="0">
                  <c:v>Прогноз(Активная абонентская база)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ААБ!$A$2:$A$49</c:f>
              <c:numCache>
                <c:formatCode>m/d/yyyy</c:formatCode>
                <c:ptCount val="48"/>
                <c:pt idx="0">
                  <c:v>34700</c:v>
                </c:pt>
                <c:pt idx="1">
                  <c:v>34731</c:v>
                </c:pt>
                <c:pt idx="2">
                  <c:v>34759</c:v>
                </c:pt>
                <c:pt idx="3">
                  <c:v>34790</c:v>
                </c:pt>
                <c:pt idx="4">
                  <c:v>34820</c:v>
                </c:pt>
                <c:pt idx="5">
                  <c:v>34851</c:v>
                </c:pt>
                <c:pt idx="6">
                  <c:v>34881</c:v>
                </c:pt>
                <c:pt idx="7">
                  <c:v>34912</c:v>
                </c:pt>
                <c:pt idx="8">
                  <c:v>34943</c:v>
                </c:pt>
                <c:pt idx="9">
                  <c:v>34973</c:v>
                </c:pt>
                <c:pt idx="10">
                  <c:v>35004</c:v>
                </c:pt>
                <c:pt idx="11">
                  <c:v>35034</c:v>
                </c:pt>
                <c:pt idx="12">
                  <c:v>35065</c:v>
                </c:pt>
                <c:pt idx="13">
                  <c:v>35096</c:v>
                </c:pt>
                <c:pt idx="14">
                  <c:v>35125</c:v>
                </c:pt>
                <c:pt idx="15">
                  <c:v>35156</c:v>
                </c:pt>
                <c:pt idx="16">
                  <c:v>35186</c:v>
                </c:pt>
                <c:pt idx="17">
                  <c:v>35217</c:v>
                </c:pt>
                <c:pt idx="18">
                  <c:v>35247</c:v>
                </c:pt>
                <c:pt idx="19">
                  <c:v>35278</c:v>
                </c:pt>
                <c:pt idx="20">
                  <c:v>35309</c:v>
                </c:pt>
                <c:pt idx="21">
                  <c:v>35339</c:v>
                </c:pt>
                <c:pt idx="22">
                  <c:v>35370</c:v>
                </c:pt>
                <c:pt idx="23">
                  <c:v>35400</c:v>
                </c:pt>
                <c:pt idx="24">
                  <c:v>35431</c:v>
                </c:pt>
                <c:pt idx="25">
                  <c:v>35462</c:v>
                </c:pt>
                <c:pt idx="26">
                  <c:v>35490</c:v>
                </c:pt>
                <c:pt idx="27">
                  <c:v>35521</c:v>
                </c:pt>
                <c:pt idx="28">
                  <c:v>35551</c:v>
                </c:pt>
                <c:pt idx="29">
                  <c:v>35582</c:v>
                </c:pt>
                <c:pt idx="30">
                  <c:v>35612</c:v>
                </c:pt>
                <c:pt idx="31">
                  <c:v>35643</c:v>
                </c:pt>
                <c:pt idx="32">
                  <c:v>35674</c:v>
                </c:pt>
                <c:pt idx="33">
                  <c:v>35704</c:v>
                </c:pt>
                <c:pt idx="34">
                  <c:v>35735</c:v>
                </c:pt>
                <c:pt idx="35">
                  <c:v>35765</c:v>
                </c:pt>
                <c:pt idx="36">
                  <c:v>35796</c:v>
                </c:pt>
                <c:pt idx="37">
                  <c:v>35827</c:v>
                </c:pt>
                <c:pt idx="38">
                  <c:v>35855</c:v>
                </c:pt>
                <c:pt idx="39">
                  <c:v>35886</c:v>
                </c:pt>
                <c:pt idx="40">
                  <c:v>35916</c:v>
                </c:pt>
                <c:pt idx="41">
                  <c:v>35947</c:v>
                </c:pt>
                <c:pt idx="42">
                  <c:v>35977</c:v>
                </c:pt>
                <c:pt idx="43">
                  <c:v>36008</c:v>
                </c:pt>
                <c:pt idx="44">
                  <c:v>36039</c:v>
                </c:pt>
                <c:pt idx="45">
                  <c:v>36069</c:v>
                </c:pt>
                <c:pt idx="46">
                  <c:v>36100</c:v>
                </c:pt>
                <c:pt idx="47">
                  <c:v>36130</c:v>
                </c:pt>
              </c:numCache>
            </c:numRef>
          </c:cat>
          <c:val>
            <c:numRef>
              <c:f>ААБ!$C$2:$C$49</c:f>
              <c:numCache>
                <c:formatCode>General</c:formatCode>
                <c:ptCount val="48"/>
                <c:pt idx="35" formatCode="_-* #\ ##0_-;\-* #\ ##0_-;_-* &quot;-&quot;??_-;_-@_-">
                  <c:v>1607826</c:v>
                </c:pt>
                <c:pt idx="36" formatCode="_-* #\ ##0_-;\-* #\ ##0_-;_-* &quot;-&quot;??_-;_-@_-">
                  <c:v>1594952.6939674309</c:v>
                </c:pt>
                <c:pt idx="37" formatCode="_-* #\ ##0_-;\-* #\ ##0_-;_-* &quot;-&quot;??_-;_-@_-">
                  <c:v>1593056.0298205756</c:v>
                </c:pt>
                <c:pt idx="38" formatCode="_-* #\ ##0_-;\-* #\ ##0_-;_-* &quot;-&quot;??_-;_-@_-">
                  <c:v>1613400.8847191581</c:v>
                </c:pt>
                <c:pt idx="39" formatCode="_-* #\ ##0_-;\-* #\ ##0_-;_-* &quot;-&quot;??_-;_-@_-">
                  <c:v>1622695.8880776404</c:v>
                </c:pt>
                <c:pt idx="40" formatCode="_-* #\ ##0_-;\-* #\ ##0_-;_-* &quot;-&quot;??_-;_-@_-">
                  <c:v>1641853.1795604415</c:v>
                </c:pt>
                <c:pt idx="41" formatCode="_-* #\ ##0_-;\-* #\ ##0_-;_-* &quot;-&quot;??_-;_-@_-">
                  <c:v>1651576.9632848066</c:v>
                </c:pt>
                <c:pt idx="42" formatCode="_-* #\ ##0_-;\-* #\ ##0_-;_-* &quot;-&quot;??_-;_-@_-">
                  <c:v>1686941.9800988361</c:v>
                </c:pt>
                <c:pt idx="43" formatCode="_-* #\ ##0_-;\-* #\ ##0_-;_-* &quot;-&quot;??_-;_-@_-">
                  <c:v>1702870.8124939161</c:v>
                </c:pt>
                <c:pt idx="44" formatCode="_-* #\ ##0_-;\-* #\ ##0_-;_-* &quot;-&quot;??_-;_-@_-">
                  <c:v>1691579.9667834698</c:v>
                </c:pt>
                <c:pt idx="45" formatCode="_-* #\ ##0_-;\-* #\ ##0_-;_-* &quot;-&quot;??_-;_-@_-">
                  <c:v>1683765.9913682316</c:v>
                </c:pt>
                <c:pt idx="46" formatCode="_-* #\ ##0_-;\-* #\ ##0_-;_-* &quot;-&quot;??_-;_-@_-">
                  <c:v>1680920.7402346968</c:v>
                </c:pt>
                <c:pt idx="47" formatCode="_-* #\ ##0_-;\-* #\ ##0_-;_-* &quot;-&quot;??_-;_-@_-">
                  <c:v>1679755.2146680793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8E7-489F-B0E9-A1FE77BFC0EF}"/>
            </c:ext>
          </c:extLst>
        </c:ser>
        <c:ser>
          <c:idx val="2"/>
          <c:order val="2"/>
          <c:tx>
            <c:strRef>
              <c:f>ААБ!$D$1</c:f>
              <c:strCache>
                <c:ptCount val="1"/>
                <c:pt idx="0">
                  <c:v>Привязка низкой вероятности(Активная абонентская база)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ААБ!$A$2:$A$49</c:f>
              <c:numCache>
                <c:formatCode>m/d/yyyy</c:formatCode>
                <c:ptCount val="48"/>
                <c:pt idx="0">
                  <c:v>34700</c:v>
                </c:pt>
                <c:pt idx="1">
                  <c:v>34731</c:v>
                </c:pt>
                <c:pt idx="2">
                  <c:v>34759</c:v>
                </c:pt>
                <c:pt idx="3">
                  <c:v>34790</c:v>
                </c:pt>
                <c:pt idx="4">
                  <c:v>34820</c:v>
                </c:pt>
                <c:pt idx="5">
                  <c:v>34851</c:v>
                </c:pt>
                <c:pt idx="6">
                  <c:v>34881</c:v>
                </c:pt>
                <c:pt idx="7">
                  <c:v>34912</c:v>
                </c:pt>
                <c:pt idx="8">
                  <c:v>34943</c:v>
                </c:pt>
                <c:pt idx="9">
                  <c:v>34973</c:v>
                </c:pt>
                <c:pt idx="10">
                  <c:v>35004</c:v>
                </c:pt>
                <c:pt idx="11">
                  <c:v>35034</c:v>
                </c:pt>
                <c:pt idx="12">
                  <c:v>35065</c:v>
                </c:pt>
                <c:pt idx="13">
                  <c:v>35096</c:v>
                </c:pt>
                <c:pt idx="14">
                  <c:v>35125</c:v>
                </c:pt>
                <c:pt idx="15">
                  <c:v>35156</c:v>
                </c:pt>
                <c:pt idx="16">
                  <c:v>35186</c:v>
                </c:pt>
                <c:pt idx="17">
                  <c:v>35217</c:v>
                </c:pt>
                <c:pt idx="18">
                  <c:v>35247</c:v>
                </c:pt>
                <c:pt idx="19">
                  <c:v>35278</c:v>
                </c:pt>
                <c:pt idx="20">
                  <c:v>35309</c:v>
                </c:pt>
                <c:pt idx="21">
                  <c:v>35339</c:v>
                </c:pt>
                <c:pt idx="22">
                  <c:v>35370</c:v>
                </c:pt>
                <c:pt idx="23">
                  <c:v>35400</c:v>
                </c:pt>
                <c:pt idx="24">
                  <c:v>35431</c:v>
                </c:pt>
                <c:pt idx="25">
                  <c:v>35462</c:v>
                </c:pt>
                <c:pt idx="26">
                  <c:v>35490</c:v>
                </c:pt>
                <c:pt idx="27">
                  <c:v>35521</c:v>
                </c:pt>
                <c:pt idx="28">
                  <c:v>35551</c:v>
                </c:pt>
                <c:pt idx="29">
                  <c:v>35582</c:v>
                </c:pt>
                <c:pt idx="30">
                  <c:v>35612</c:v>
                </c:pt>
                <c:pt idx="31">
                  <c:v>35643</c:v>
                </c:pt>
                <c:pt idx="32">
                  <c:v>35674</c:v>
                </c:pt>
                <c:pt idx="33">
                  <c:v>35704</c:v>
                </c:pt>
                <c:pt idx="34">
                  <c:v>35735</c:v>
                </c:pt>
                <c:pt idx="35">
                  <c:v>35765</c:v>
                </c:pt>
                <c:pt idx="36">
                  <c:v>35796</c:v>
                </c:pt>
                <c:pt idx="37">
                  <c:v>35827</c:v>
                </c:pt>
                <c:pt idx="38">
                  <c:v>35855</c:v>
                </c:pt>
                <c:pt idx="39">
                  <c:v>35886</c:v>
                </c:pt>
                <c:pt idx="40">
                  <c:v>35916</c:v>
                </c:pt>
                <c:pt idx="41">
                  <c:v>35947</c:v>
                </c:pt>
                <c:pt idx="42">
                  <c:v>35977</c:v>
                </c:pt>
                <c:pt idx="43">
                  <c:v>36008</c:v>
                </c:pt>
                <c:pt idx="44">
                  <c:v>36039</c:v>
                </c:pt>
                <c:pt idx="45">
                  <c:v>36069</c:v>
                </c:pt>
                <c:pt idx="46">
                  <c:v>36100</c:v>
                </c:pt>
                <c:pt idx="47">
                  <c:v>36130</c:v>
                </c:pt>
              </c:numCache>
            </c:numRef>
          </c:cat>
          <c:val>
            <c:numRef>
              <c:f>ААБ!$D$2:$D$49</c:f>
              <c:numCache>
                <c:formatCode>General</c:formatCode>
                <c:ptCount val="48"/>
                <c:pt idx="35" formatCode="_-* #\ ##0_-;\-* #\ ##0_-;_-* &quot;-&quot;??_-;_-@_-">
                  <c:v>1607826</c:v>
                </c:pt>
                <c:pt idx="36" formatCode="_-* #\ ##0_-;\-* #\ ##0_-;_-* &quot;-&quot;??_-;_-@_-">
                  <c:v>1567703.778878961</c:v>
                </c:pt>
                <c:pt idx="37" formatCode="_-* #\ ##0_-;\-* #\ ##0_-;_-* &quot;-&quot;??_-;_-@_-">
                  <c:v>1554539.5076157651</c:v>
                </c:pt>
                <c:pt idx="38" formatCode="_-* #\ ##0_-;\-* #\ ##0_-;_-* &quot;-&quot;??_-;_-@_-">
                  <c:v>1566220.106257455</c:v>
                </c:pt>
                <c:pt idx="39" formatCode="_-* #\ ##0_-;\-* #\ ##0_-;_-* &quot;-&quot;??_-;_-@_-">
                  <c:v>1568198.0442762447</c:v>
                </c:pt>
                <c:pt idx="40" formatCode="_-* #\ ##0_-;\-* #\ ##0_-;_-* &quot;-&quot;??_-;_-@_-">
                  <c:v>1580898.3492677778</c:v>
                </c:pt>
                <c:pt idx="41" formatCode="_-* #\ ##0_-;\-* #\ ##0_-;_-* &quot;-&quot;??_-;_-@_-">
                  <c:v>1584775.3434520701</c:v>
                </c:pt>
                <c:pt idx="42" formatCode="_-* #\ ##0_-;\-* #\ ##0_-;_-* &quot;-&quot;??_-;_-@_-">
                  <c:v>1614755.3352618716</c:v>
                </c:pt>
                <c:pt idx="43" formatCode="_-* #\ ##0_-;\-* #\ ##0_-;_-* &quot;-&quot;??_-;_-@_-">
                  <c:v>1625664.2152198746</c:v>
                </c:pt>
                <c:pt idx="44" formatCode="_-* #\ ##0_-;\-* #\ ##0_-;_-* &quot;-&quot;??_-;_-@_-">
                  <c:v>1609651.3465904135</c:v>
                </c:pt>
                <c:pt idx="45" formatCode="_-* #\ ##0_-;\-* #\ ##0_-;_-* &quot;-&quot;??_-;_-@_-">
                  <c:v>1597364.4079907783</c:v>
                </c:pt>
                <c:pt idx="46" formatCode="_-* #\ ##0_-;\-* #\ ##0_-;_-* &quot;-&quot;??_-;_-@_-">
                  <c:v>1590258.3745153889</c:v>
                </c:pt>
                <c:pt idx="47" formatCode="_-* #\ ##0_-;\-* #\ ##0_-;_-* &quot;-&quot;??_-;_-@_-">
                  <c:v>1585015.6076664857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8E7-489F-B0E9-A1FE77BFC0EF}"/>
            </c:ext>
          </c:extLst>
        </c:ser>
        <c:ser>
          <c:idx val="3"/>
          <c:order val="3"/>
          <c:tx>
            <c:strRef>
              <c:f>ААБ!$E$1</c:f>
              <c:strCache>
                <c:ptCount val="1"/>
                <c:pt idx="0">
                  <c:v>Привязка высокой вероятности(Активная абонентская база)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numRef>
              <c:f>ААБ!$A$2:$A$49</c:f>
              <c:numCache>
                <c:formatCode>m/d/yyyy</c:formatCode>
                <c:ptCount val="48"/>
                <c:pt idx="0">
                  <c:v>34700</c:v>
                </c:pt>
                <c:pt idx="1">
                  <c:v>34731</c:v>
                </c:pt>
                <c:pt idx="2">
                  <c:v>34759</c:v>
                </c:pt>
                <c:pt idx="3">
                  <c:v>34790</c:v>
                </c:pt>
                <c:pt idx="4">
                  <c:v>34820</c:v>
                </c:pt>
                <c:pt idx="5">
                  <c:v>34851</c:v>
                </c:pt>
                <c:pt idx="6">
                  <c:v>34881</c:v>
                </c:pt>
                <c:pt idx="7">
                  <c:v>34912</c:v>
                </c:pt>
                <c:pt idx="8">
                  <c:v>34943</c:v>
                </c:pt>
                <c:pt idx="9">
                  <c:v>34973</c:v>
                </c:pt>
                <c:pt idx="10">
                  <c:v>35004</c:v>
                </c:pt>
                <c:pt idx="11">
                  <c:v>35034</c:v>
                </c:pt>
                <c:pt idx="12">
                  <c:v>35065</c:v>
                </c:pt>
                <c:pt idx="13">
                  <c:v>35096</c:v>
                </c:pt>
                <c:pt idx="14">
                  <c:v>35125</c:v>
                </c:pt>
                <c:pt idx="15">
                  <c:v>35156</c:v>
                </c:pt>
                <c:pt idx="16">
                  <c:v>35186</c:v>
                </c:pt>
                <c:pt idx="17">
                  <c:v>35217</c:v>
                </c:pt>
                <c:pt idx="18">
                  <c:v>35247</c:v>
                </c:pt>
                <c:pt idx="19">
                  <c:v>35278</c:v>
                </c:pt>
                <c:pt idx="20">
                  <c:v>35309</c:v>
                </c:pt>
                <c:pt idx="21">
                  <c:v>35339</c:v>
                </c:pt>
                <c:pt idx="22">
                  <c:v>35370</c:v>
                </c:pt>
                <c:pt idx="23">
                  <c:v>35400</c:v>
                </c:pt>
                <c:pt idx="24">
                  <c:v>35431</c:v>
                </c:pt>
                <c:pt idx="25">
                  <c:v>35462</c:v>
                </c:pt>
                <c:pt idx="26">
                  <c:v>35490</c:v>
                </c:pt>
                <c:pt idx="27">
                  <c:v>35521</c:v>
                </c:pt>
                <c:pt idx="28">
                  <c:v>35551</c:v>
                </c:pt>
                <c:pt idx="29">
                  <c:v>35582</c:v>
                </c:pt>
                <c:pt idx="30">
                  <c:v>35612</c:v>
                </c:pt>
                <c:pt idx="31">
                  <c:v>35643</c:v>
                </c:pt>
                <c:pt idx="32">
                  <c:v>35674</c:v>
                </c:pt>
                <c:pt idx="33">
                  <c:v>35704</c:v>
                </c:pt>
                <c:pt idx="34">
                  <c:v>35735</c:v>
                </c:pt>
                <c:pt idx="35">
                  <c:v>35765</c:v>
                </c:pt>
                <c:pt idx="36">
                  <c:v>35796</c:v>
                </c:pt>
                <c:pt idx="37">
                  <c:v>35827</c:v>
                </c:pt>
                <c:pt idx="38">
                  <c:v>35855</c:v>
                </c:pt>
                <c:pt idx="39">
                  <c:v>35886</c:v>
                </c:pt>
                <c:pt idx="40">
                  <c:v>35916</c:v>
                </c:pt>
                <c:pt idx="41">
                  <c:v>35947</c:v>
                </c:pt>
                <c:pt idx="42">
                  <c:v>35977</c:v>
                </c:pt>
                <c:pt idx="43">
                  <c:v>36008</c:v>
                </c:pt>
                <c:pt idx="44">
                  <c:v>36039</c:v>
                </c:pt>
                <c:pt idx="45">
                  <c:v>36069</c:v>
                </c:pt>
                <c:pt idx="46">
                  <c:v>36100</c:v>
                </c:pt>
                <c:pt idx="47">
                  <c:v>36130</c:v>
                </c:pt>
              </c:numCache>
            </c:numRef>
          </c:cat>
          <c:val>
            <c:numRef>
              <c:f>ААБ!$E$2:$E$49</c:f>
              <c:numCache>
                <c:formatCode>General</c:formatCode>
                <c:ptCount val="48"/>
                <c:pt idx="35" formatCode="_-* #\ ##0_-;\-* #\ ##0_-;_-* &quot;-&quot;??_-;_-@_-">
                  <c:v>1607826</c:v>
                </c:pt>
                <c:pt idx="36" formatCode="_-* #\ ##0_-;\-* #\ ##0_-;_-* &quot;-&quot;??_-;_-@_-">
                  <c:v>1622201.6090559007</c:v>
                </c:pt>
                <c:pt idx="37" formatCode="_-* #\ ##0_-;\-* #\ ##0_-;_-* &quot;-&quot;??_-;_-@_-">
                  <c:v>1631572.5520253861</c:v>
                </c:pt>
                <c:pt idx="38" formatCode="_-* #\ ##0_-;\-* #\ ##0_-;_-* &quot;-&quot;??_-;_-@_-">
                  <c:v>1660581.6631808612</c:v>
                </c:pt>
                <c:pt idx="39" formatCode="_-* #\ ##0_-;\-* #\ ##0_-;_-* &quot;-&quot;??_-;_-@_-">
                  <c:v>1677193.7318790362</c:v>
                </c:pt>
                <c:pt idx="40" formatCode="_-* #\ ##0_-;\-* #\ ##0_-;_-* &quot;-&quot;??_-;_-@_-">
                  <c:v>1702808.0098531053</c:v>
                </c:pt>
                <c:pt idx="41" formatCode="_-* #\ ##0_-;\-* #\ ##0_-;_-* &quot;-&quot;??_-;_-@_-">
                  <c:v>1718378.583117543</c:v>
                </c:pt>
                <c:pt idx="42" formatCode="_-* #\ ##0_-;\-* #\ ##0_-;_-* &quot;-&quot;??_-;_-@_-">
                  <c:v>1759128.6249358007</c:v>
                </c:pt>
                <c:pt idx="43" formatCode="_-* #\ ##0_-;\-* #\ ##0_-;_-* &quot;-&quot;??_-;_-@_-">
                  <c:v>1780077.4097679576</c:v>
                </c:pt>
                <c:pt idx="44" formatCode="_-* #\ ##0_-;\-* #\ ##0_-;_-* &quot;-&quot;??_-;_-@_-">
                  <c:v>1773508.5869765261</c:v>
                </c:pt>
                <c:pt idx="45" formatCode="_-* #\ ##0_-;\-* #\ ##0_-;_-* &quot;-&quot;??_-;_-@_-">
                  <c:v>1770167.5747456849</c:v>
                </c:pt>
                <c:pt idx="46" formatCode="_-* #\ ##0_-;\-* #\ ##0_-;_-* &quot;-&quot;??_-;_-@_-">
                  <c:v>1771583.1059540047</c:v>
                </c:pt>
                <c:pt idx="47" formatCode="_-* #\ ##0_-;\-* #\ ##0_-;_-* &quot;-&quot;??_-;_-@_-">
                  <c:v>1774494.8216696728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8E7-489F-B0E9-A1FE77BFC0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47659519"/>
        <c:axId val="747659103"/>
      </c:lineChart>
      <c:dateAx>
        <c:axId val="747659519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47659103"/>
        <c:crosses val="autoZero"/>
        <c:auto val="1"/>
        <c:lblOffset val="100"/>
        <c:baseTimeUnit val="months"/>
      </c:dateAx>
      <c:valAx>
        <c:axId val="7476591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\ ##0_-;\-* #\ 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7476595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[dannie.xlsx]Отчет!СТ_Данные</c:name>
    <c:fmtId val="7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Отчет!$B$4</c:f>
              <c:strCache>
                <c:ptCount val="1"/>
                <c:pt idx="0">
                  <c:v>Выручка от сообщений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Отчет!$A$5:$A$19</c:f>
              <c:multiLvlStrCache>
                <c:ptCount val="12"/>
                <c:lvl>
                  <c:pt idx="0">
                    <c:v>Кв-л1</c:v>
                  </c:pt>
                  <c:pt idx="1">
                    <c:v>Кв-л2</c:v>
                  </c:pt>
                  <c:pt idx="2">
                    <c:v>Кв-л3</c:v>
                  </c:pt>
                  <c:pt idx="3">
                    <c:v>Кв-л4</c:v>
                  </c:pt>
                  <c:pt idx="4">
                    <c:v>Кв-л1</c:v>
                  </c:pt>
                  <c:pt idx="5">
                    <c:v>Кв-л2</c:v>
                  </c:pt>
                  <c:pt idx="6">
                    <c:v>Кв-л3</c:v>
                  </c:pt>
                  <c:pt idx="7">
                    <c:v>Кв-л4</c:v>
                  </c:pt>
                  <c:pt idx="8">
                    <c:v>Кв-л1</c:v>
                  </c:pt>
                  <c:pt idx="9">
                    <c:v>Кв-л2</c:v>
                  </c:pt>
                  <c:pt idx="10">
                    <c:v>Кв-л3</c:v>
                  </c:pt>
                  <c:pt idx="11">
                    <c:v>Кв-л4</c:v>
                  </c:pt>
                </c:lvl>
                <c:lvl>
                  <c:pt idx="0">
                    <c:v>1995</c:v>
                  </c:pt>
                  <c:pt idx="4">
                    <c:v>1996</c:v>
                  </c:pt>
                  <c:pt idx="8">
                    <c:v>1997</c:v>
                  </c:pt>
                </c:lvl>
              </c:multiLvlStrCache>
            </c:multiLvlStrRef>
          </c:cat>
          <c:val>
            <c:numRef>
              <c:f>Отчет!$B$5:$B$19</c:f>
              <c:numCache>
                <c:formatCode>#,##0</c:formatCode>
                <c:ptCount val="12"/>
                <c:pt idx="0">
                  <c:v>71100493.409800068</c:v>
                </c:pt>
                <c:pt idx="1">
                  <c:v>63375474.526299976</c:v>
                </c:pt>
                <c:pt idx="2">
                  <c:v>63573890.285799943</c:v>
                </c:pt>
                <c:pt idx="3">
                  <c:v>60459563.31589999</c:v>
                </c:pt>
                <c:pt idx="4">
                  <c:v>63364412.400200032</c:v>
                </c:pt>
                <c:pt idx="5">
                  <c:v>61929737.026599966</c:v>
                </c:pt>
                <c:pt idx="6">
                  <c:v>67238992.67719996</c:v>
                </c:pt>
                <c:pt idx="7">
                  <c:v>66682615.918900013</c:v>
                </c:pt>
                <c:pt idx="8">
                  <c:v>64064969.59740001</c:v>
                </c:pt>
                <c:pt idx="9">
                  <c:v>60017305.637500018</c:v>
                </c:pt>
                <c:pt idx="10">
                  <c:v>62035664.541900024</c:v>
                </c:pt>
                <c:pt idx="11">
                  <c:v>60733364.450299941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AF-4EBB-ABC5-ED2505954500}"/>
            </c:ext>
          </c:extLst>
        </c:ser>
        <c:ser>
          <c:idx val="1"/>
          <c:order val="1"/>
          <c:tx>
            <c:strRef>
              <c:f>Отчет!$C$4</c:f>
              <c:strCache>
                <c:ptCount val="1"/>
                <c:pt idx="0">
                  <c:v>Выручка от доп.услуг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multiLvlStrRef>
              <c:f>Отчет!$A$5:$A$19</c:f>
              <c:multiLvlStrCache>
                <c:ptCount val="12"/>
                <c:lvl>
                  <c:pt idx="0">
                    <c:v>Кв-л1</c:v>
                  </c:pt>
                  <c:pt idx="1">
                    <c:v>Кв-л2</c:v>
                  </c:pt>
                  <c:pt idx="2">
                    <c:v>Кв-л3</c:v>
                  </c:pt>
                  <c:pt idx="3">
                    <c:v>Кв-л4</c:v>
                  </c:pt>
                  <c:pt idx="4">
                    <c:v>Кв-л1</c:v>
                  </c:pt>
                  <c:pt idx="5">
                    <c:v>Кв-л2</c:v>
                  </c:pt>
                  <c:pt idx="6">
                    <c:v>Кв-л3</c:v>
                  </c:pt>
                  <c:pt idx="7">
                    <c:v>Кв-л4</c:v>
                  </c:pt>
                  <c:pt idx="8">
                    <c:v>Кв-л1</c:v>
                  </c:pt>
                  <c:pt idx="9">
                    <c:v>Кв-л2</c:v>
                  </c:pt>
                  <c:pt idx="10">
                    <c:v>Кв-л3</c:v>
                  </c:pt>
                  <c:pt idx="11">
                    <c:v>Кв-л4</c:v>
                  </c:pt>
                </c:lvl>
                <c:lvl>
                  <c:pt idx="0">
                    <c:v>1995</c:v>
                  </c:pt>
                  <c:pt idx="4">
                    <c:v>1996</c:v>
                  </c:pt>
                  <c:pt idx="8">
                    <c:v>1997</c:v>
                  </c:pt>
                </c:lvl>
              </c:multiLvlStrCache>
            </c:multiLvlStrRef>
          </c:cat>
          <c:val>
            <c:numRef>
              <c:f>Отчет!$C$5:$C$19</c:f>
              <c:numCache>
                <c:formatCode>#,##0</c:formatCode>
                <c:ptCount val="12"/>
                <c:pt idx="0">
                  <c:v>475045809.48319983</c:v>
                </c:pt>
                <c:pt idx="1">
                  <c:v>472582437.78270048</c:v>
                </c:pt>
                <c:pt idx="2">
                  <c:v>487076755.91059959</c:v>
                </c:pt>
                <c:pt idx="3">
                  <c:v>497779817.60359997</c:v>
                </c:pt>
                <c:pt idx="4">
                  <c:v>457748970.89029992</c:v>
                </c:pt>
                <c:pt idx="5">
                  <c:v>468623233.01010019</c:v>
                </c:pt>
                <c:pt idx="6">
                  <c:v>488932563.71510017</c:v>
                </c:pt>
                <c:pt idx="7">
                  <c:v>490867525.97339976</c:v>
                </c:pt>
                <c:pt idx="8">
                  <c:v>458131439.23310047</c:v>
                </c:pt>
                <c:pt idx="9">
                  <c:v>466371853.3300997</c:v>
                </c:pt>
                <c:pt idx="10">
                  <c:v>490420245.70819956</c:v>
                </c:pt>
                <c:pt idx="11">
                  <c:v>498015800.74669999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AF-4EBB-ABC5-ED2505954500}"/>
            </c:ext>
          </c:extLst>
        </c:ser>
        <c:ser>
          <c:idx val="2"/>
          <c:order val="2"/>
          <c:tx>
            <c:strRef>
              <c:f>Отчет!$D$4</c:f>
              <c:strCache>
                <c:ptCount val="1"/>
                <c:pt idx="0">
                  <c:v>Выручка от интернета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multiLvlStrRef>
              <c:f>Отчет!$A$5:$A$19</c:f>
              <c:multiLvlStrCache>
                <c:ptCount val="12"/>
                <c:lvl>
                  <c:pt idx="0">
                    <c:v>Кв-л1</c:v>
                  </c:pt>
                  <c:pt idx="1">
                    <c:v>Кв-л2</c:v>
                  </c:pt>
                  <c:pt idx="2">
                    <c:v>Кв-л3</c:v>
                  </c:pt>
                  <c:pt idx="3">
                    <c:v>Кв-л4</c:v>
                  </c:pt>
                  <c:pt idx="4">
                    <c:v>Кв-л1</c:v>
                  </c:pt>
                  <c:pt idx="5">
                    <c:v>Кв-л2</c:v>
                  </c:pt>
                  <c:pt idx="6">
                    <c:v>Кв-л3</c:v>
                  </c:pt>
                  <c:pt idx="7">
                    <c:v>Кв-л4</c:v>
                  </c:pt>
                  <c:pt idx="8">
                    <c:v>Кв-л1</c:v>
                  </c:pt>
                  <c:pt idx="9">
                    <c:v>Кв-л2</c:v>
                  </c:pt>
                  <c:pt idx="10">
                    <c:v>Кв-л3</c:v>
                  </c:pt>
                  <c:pt idx="11">
                    <c:v>Кв-л4</c:v>
                  </c:pt>
                </c:lvl>
                <c:lvl>
                  <c:pt idx="0">
                    <c:v>1995</c:v>
                  </c:pt>
                  <c:pt idx="4">
                    <c:v>1996</c:v>
                  </c:pt>
                  <c:pt idx="8">
                    <c:v>1997</c:v>
                  </c:pt>
                </c:lvl>
              </c:multiLvlStrCache>
            </c:multiLvlStrRef>
          </c:cat>
          <c:val>
            <c:numRef>
              <c:f>Отчет!$D$5:$D$19</c:f>
              <c:numCache>
                <c:formatCode>#,##0</c:formatCode>
                <c:ptCount val="12"/>
                <c:pt idx="0">
                  <c:v>242657569.49539998</c:v>
                </c:pt>
                <c:pt idx="1">
                  <c:v>240831850.6243</c:v>
                </c:pt>
                <c:pt idx="2">
                  <c:v>266634263.25860018</c:v>
                </c:pt>
                <c:pt idx="3">
                  <c:v>270411792.07489997</c:v>
                </c:pt>
                <c:pt idx="4">
                  <c:v>299970048.76800007</c:v>
                </c:pt>
                <c:pt idx="5">
                  <c:v>310748399.90859979</c:v>
                </c:pt>
                <c:pt idx="6">
                  <c:v>347630395.3871997</c:v>
                </c:pt>
                <c:pt idx="7">
                  <c:v>367590839.82750028</c:v>
                </c:pt>
                <c:pt idx="8">
                  <c:v>378710744.97339982</c:v>
                </c:pt>
                <c:pt idx="9">
                  <c:v>387590509.95980036</c:v>
                </c:pt>
                <c:pt idx="10">
                  <c:v>409194259.72150052</c:v>
                </c:pt>
                <c:pt idx="11">
                  <c:v>420184733.05949974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3AF-4EBB-ABC5-ED2505954500}"/>
            </c:ext>
          </c:extLst>
        </c:ser>
        <c:ser>
          <c:idx val="3"/>
          <c:order val="3"/>
          <c:tx>
            <c:strRef>
              <c:f>Отчет!$E$4</c:f>
              <c:strCache>
                <c:ptCount val="1"/>
                <c:pt idx="0">
                  <c:v>Выручка от голосовой связи 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f>Отчет!$A$5:$A$19</c:f>
              <c:multiLvlStrCache>
                <c:ptCount val="12"/>
                <c:lvl>
                  <c:pt idx="0">
                    <c:v>Кв-л1</c:v>
                  </c:pt>
                  <c:pt idx="1">
                    <c:v>Кв-л2</c:v>
                  </c:pt>
                  <c:pt idx="2">
                    <c:v>Кв-л3</c:v>
                  </c:pt>
                  <c:pt idx="3">
                    <c:v>Кв-л4</c:v>
                  </c:pt>
                  <c:pt idx="4">
                    <c:v>Кв-л1</c:v>
                  </c:pt>
                  <c:pt idx="5">
                    <c:v>Кв-л2</c:v>
                  </c:pt>
                  <c:pt idx="6">
                    <c:v>Кв-л3</c:v>
                  </c:pt>
                  <c:pt idx="7">
                    <c:v>Кв-л4</c:v>
                  </c:pt>
                  <c:pt idx="8">
                    <c:v>Кв-л1</c:v>
                  </c:pt>
                  <c:pt idx="9">
                    <c:v>Кв-л2</c:v>
                  </c:pt>
                  <c:pt idx="10">
                    <c:v>Кв-л3</c:v>
                  </c:pt>
                  <c:pt idx="11">
                    <c:v>Кв-л4</c:v>
                  </c:pt>
                </c:lvl>
                <c:lvl>
                  <c:pt idx="0">
                    <c:v>1995</c:v>
                  </c:pt>
                  <c:pt idx="4">
                    <c:v>1996</c:v>
                  </c:pt>
                  <c:pt idx="8">
                    <c:v>1997</c:v>
                  </c:pt>
                </c:lvl>
              </c:multiLvlStrCache>
            </c:multiLvlStrRef>
          </c:cat>
          <c:val>
            <c:numRef>
              <c:f>Отчет!$E$5:$E$19</c:f>
              <c:numCache>
                <c:formatCode>#,##0</c:formatCode>
                <c:ptCount val="12"/>
                <c:pt idx="0">
                  <c:v>473997622.03029984</c:v>
                </c:pt>
                <c:pt idx="1">
                  <c:v>514977255.51249999</c:v>
                </c:pt>
                <c:pt idx="2">
                  <c:v>570625552.9890002</c:v>
                </c:pt>
                <c:pt idx="3">
                  <c:v>541223769.30279994</c:v>
                </c:pt>
                <c:pt idx="4">
                  <c:v>471169527.2996999</c:v>
                </c:pt>
                <c:pt idx="5">
                  <c:v>502930953.75770009</c:v>
                </c:pt>
                <c:pt idx="6">
                  <c:v>539398754.9404</c:v>
                </c:pt>
                <c:pt idx="7">
                  <c:v>510128760.37519962</c:v>
                </c:pt>
                <c:pt idx="8">
                  <c:v>470196316.22840011</c:v>
                </c:pt>
                <c:pt idx="9">
                  <c:v>496891585.36440003</c:v>
                </c:pt>
                <c:pt idx="10">
                  <c:v>588394577.75230074</c:v>
                </c:pt>
                <c:pt idx="11">
                  <c:v>569616699.12109983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3AF-4EBB-ABC5-ED2505954500}"/>
            </c:ext>
          </c:extLst>
        </c:ser>
        <c:ser>
          <c:idx val="4"/>
          <c:order val="4"/>
          <c:tx>
            <c:strRef>
              <c:f>Отчет!$F$4</c:f>
              <c:strCache>
                <c:ptCount val="1"/>
                <c:pt idx="0">
                  <c:v>Общая выручка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f>Отчет!$A$5:$A$19</c:f>
              <c:multiLvlStrCache>
                <c:ptCount val="12"/>
                <c:lvl>
                  <c:pt idx="0">
                    <c:v>Кв-л1</c:v>
                  </c:pt>
                  <c:pt idx="1">
                    <c:v>Кв-л2</c:v>
                  </c:pt>
                  <c:pt idx="2">
                    <c:v>Кв-л3</c:v>
                  </c:pt>
                  <c:pt idx="3">
                    <c:v>Кв-л4</c:v>
                  </c:pt>
                  <c:pt idx="4">
                    <c:v>Кв-л1</c:v>
                  </c:pt>
                  <c:pt idx="5">
                    <c:v>Кв-л2</c:v>
                  </c:pt>
                  <c:pt idx="6">
                    <c:v>Кв-л3</c:v>
                  </c:pt>
                  <c:pt idx="7">
                    <c:v>Кв-л4</c:v>
                  </c:pt>
                  <c:pt idx="8">
                    <c:v>Кв-л1</c:v>
                  </c:pt>
                  <c:pt idx="9">
                    <c:v>Кв-л2</c:v>
                  </c:pt>
                  <c:pt idx="10">
                    <c:v>Кв-л3</c:v>
                  </c:pt>
                  <c:pt idx="11">
                    <c:v>Кв-л4</c:v>
                  </c:pt>
                </c:lvl>
                <c:lvl>
                  <c:pt idx="0">
                    <c:v>1995</c:v>
                  </c:pt>
                  <c:pt idx="4">
                    <c:v>1996</c:v>
                  </c:pt>
                  <c:pt idx="8">
                    <c:v>1997</c:v>
                  </c:pt>
                </c:lvl>
              </c:multiLvlStrCache>
            </c:multiLvlStrRef>
          </c:cat>
          <c:val>
            <c:numRef>
              <c:f>Отчет!$F$5:$F$19</c:f>
              <c:numCache>
                <c:formatCode>#,##0</c:formatCode>
                <c:ptCount val="12"/>
                <c:pt idx="0">
                  <c:v>1262801494.4187005</c:v>
                </c:pt>
                <c:pt idx="1">
                  <c:v>1291767018.4457998</c:v>
                </c:pt>
                <c:pt idx="2">
                  <c:v>1387910462.4439995</c:v>
                </c:pt>
                <c:pt idx="3">
                  <c:v>1369874942.2972</c:v>
                </c:pt>
                <c:pt idx="4">
                  <c:v>1292252959.358201</c:v>
                </c:pt>
                <c:pt idx="5">
                  <c:v>1344232323.7029996</c:v>
                </c:pt>
                <c:pt idx="6">
                  <c:v>1443200706.7199004</c:v>
                </c:pt>
                <c:pt idx="7">
                  <c:v>1435269742.0949988</c:v>
                </c:pt>
                <c:pt idx="8">
                  <c:v>1371103470.0322995</c:v>
                </c:pt>
                <c:pt idx="9">
                  <c:v>1410871254.2917995</c:v>
                </c:pt>
                <c:pt idx="10">
                  <c:v>1550044747.7239003</c:v>
                </c:pt>
                <c:pt idx="11">
                  <c:v>1548550597.3776009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3AF-4EBB-ABC5-ED25059545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65328063"/>
        <c:axId val="1265331807"/>
      </c:barChart>
      <c:catAx>
        <c:axId val="12653280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265331807"/>
        <c:crosses val="autoZero"/>
        <c:auto val="1"/>
        <c:lblAlgn val="ctr"/>
        <c:lblOffset val="100"/>
        <c:noMultiLvlLbl val="0"/>
      </c:catAx>
      <c:valAx>
        <c:axId val="12653318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2653280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'Выручка (по сегментам и общая)'!$B$154</c:f>
              <c:strCache>
                <c:ptCount val="1"/>
                <c:pt idx="0">
                  <c:v>Выручка от интернета 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Lit>
              <c:ptCount val="12"/>
              <c:pt idx="0">
                <c:v>01.01.1998</c:v>
              </c:pt>
              <c:pt idx="1">
                <c:v>01.02.1998</c:v>
              </c:pt>
              <c:pt idx="2">
                <c:v>01.03.1998</c:v>
              </c:pt>
              <c:pt idx="3">
                <c:v>01.04.1998</c:v>
              </c:pt>
              <c:pt idx="4">
                <c:v>01.05.1998</c:v>
              </c:pt>
              <c:pt idx="5">
                <c:v>01.06.1998</c:v>
              </c:pt>
              <c:pt idx="6">
                <c:v>01.07.1998</c:v>
              </c:pt>
              <c:pt idx="7">
                <c:v>01.08.1998</c:v>
              </c:pt>
              <c:pt idx="8">
                <c:v>01.09.1998</c:v>
              </c:pt>
              <c:pt idx="9">
                <c:v>01.10.1998</c:v>
              </c:pt>
              <c:pt idx="10">
                <c:v>01.11.1998</c:v>
              </c:pt>
              <c:pt idx="11">
                <c:v>01.12.1998</c:v>
              </c:pt>
              <c:extLst>
                <c:ext xmlns:c15="http://schemas.microsoft.com/office/drawing/2012/chart" uri="{02D57815-91ED-43cb-92C2-25804820EDAC}">
                  <c15:autoCat val="1"/>
                </c:ext>
              </c:extLst>
            </c:strLit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общая)'!$B$155:$B$202</c15:sqref>
                  </c15:fullRef>
                </c:ext>
              </c:extLst>
              <c:f>'Выручка (по сегментам и общая)'!$B$191:$B$202</c:f>
              <c:numCache>
                <c:formatCode>#,##0</c:formatCode>
                <c:ptCount val="12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DA3-40C1-9CB7-FC5C63829394}"/>
            </c:ext>
          </c:extLst>
        </c:ser>
        <c:ser>
          <c:idx val="1"/>
          <c:order val="1"/>
          <c:tx>
            <c:strRef>
              <c:f>'Выручка (по сегментам и общая)'!$C$154</c:f>
              <c:strCache>
                <c:ptCount val="1"/>
                <c:pt idx="0">
                  <c:v>Прогноз(Выручка от интернета )</c:v>
                </c:pt>
              </c:strCache>
            </c:strRef>
          </c:tx>
          <c:spPr>
            <a:ln w="254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общая)'!$A$155:$A$202</c15:sqref>
                  </c15:fullRef>
                </c:ext>
              </c:extLst>
              <c:f>'Выручка (по сегментам и общая)'!$A$191:$A$202</c:f>
              <c:numCache>
                <c:formatCode>m/d/yyyy</c:formatCode>
                <c:ptCount val="12"/>
                <c:pt idx="0">
                  <c:v>35796</c:v>
                </c:pt>
                <c:pt idx="1">
                  <c:v>35827</c:v>
                </c:pt>
                <c:pt idx="2">
                  <c:v>35855</c:v>
                </c:pt>
                <c:pt idx="3">
                  <c:v>35886</c:v>
                </c:pt>
                <c:pt idx="4">
                  <c:v>35916</c:v>
                </c:pt>
                <c:pt idx="5">
                  <c:v>35947</c:v>
                </c:pt>
                <c:pt idx="6">
                  <c:v>35977</c:v>
                </c:pt>
                <c:pt idx="7">
                  <c:v>36008</c:v>
                </c:pt>
                <c:pt idx="8">
                  <c:v>36039</c:v>
                </c:pt>
                <c:pt idx="9">
                  <c:v>36069</c:v>
                </c:pt>
                <c:pt idx="10">
                  <c:v>36100</c:v>
                </c:pt>
                <c:pt idx="11">
                  <c:v>36130</c:v>
                </c:pt>
              </c:numCache>
            </c:num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общая)'!$C$155:$C$202</c15:sqref>
                  </c15:fullRef>
                </c:ext>
              </c:extLst>
              <c:f>'Выручка (по сегментам и общая)'!$C$191:$C$202</c:f>
              <c:numCache>
                <c:formatCode>General</c:formatCode>
                <c:ptCount val="12"/>
                <c:pt idx="0" formatCode="#,##0">
                  <c:v>149962197.74427694</c:v>
                </c:pt>
                <c:pt idx="1" formatCode="#,##0">
                  <c:v>143324507.91526228</c:v>
                </c:pt>
                <c:pt idx="2" formatCode="#,##0">
                  <c:v>151489290.51963723</c:v>
                </c:pt>
                <c:pt idx="3" formatCode="#,##0">
                  <c:v>148704217.76019329</c:v>
                </c:pt>
                <c:pt idx="4" formatCode="#,##0">
                  <c:v>152718733.97963858</c:v>
                </c:pt>
                <c:pt idx="5" formatCode="#,##0">
                  <c:v>153411534.21337646</c:v>
                </c:pt>
                <c:pt idx="6" formatCode="#,##0">
                  <c:v>160223366.51388022</c:v>
                </c:pt>
                <c:pt idx="7" formatCode="#,##0">
                  <c:v>164411155.40019065</c:v>
                </c:pt>
                <c:pt idx="8" formatCode="#,##0">
                  <c:v>162213697.77877778</c:v>
                </c:pt>
                <c:pt idx="9" formatCode="#,##0">
                  <c:v>164549885.21904513</c:v>
                </c:pt>
                <c:pt idx="10" formatCode="#,##0">
                  <c:v>160649663.39328676</c:v>
                </c:pt>
                <c:pt idx="11" formatCode="#,##0">
                  <c:v>167153020.97416347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DA3-40C1-9CB7-FC5C63829394}"/>
            </c:ext>
          </c:extLst>
        </c:ser>
        <c:ser>
          <c:idx val="2"/>
          <c:order val="2"/>
          <c:tx>
            <c:strRef>
              <c:f>'Выручка (по сегментам и общая)'!$D$154</c:f>
              <c:strCache>
                <c:ptCount val="1"/>
                <c:pt idx="0">
                  <c:v>Привязка низкой вероятности(Выручка от интернета )</c:v>
                </c:pt>
              </c:strCache>
            </c:strRef>
          </c:tx>
          <c:spPr>
            <a:ln w="12700" cap="rnd">
              <a:solidFill>
                <a:srgbClr val="ED7D31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общая)'!$A$155:$A$202</c15:sqref>
                  </c15:fullRef>
                </c:ext>
              </c:extLst>
              <c:f>'Выручка (по сегментам и общая)'!$A$191:$A$202</c:f>
              <c:numCache>
                <c:formatCode>m/d/yyyy</c:formatCode>
                <c:ptCount val="12"/>
                <c:pt idx="0">
                  <c:v>35796</c:v>
                </c:pt>
                <c:pt idx="1">
                  <c:v>35827</c:v>
                </c:pt>
                <c:pt idx="2">
                  <c:v>35855</c:v>
                </c:pt>
                <c:pt idx="3">
                  <c:v>35886</c:v>
                </c:pt>
                <c:pt idx="4">
                  <c:v>35916</c:v>
                </c:pt>
                <c:pt idx="5">
                  <c:v>35947</c:v>
                </c:pt>
                <c:pt idx="6">
                  <c:v>35977</c:v>
                </c:pt>
                <c:pt idx="7">
                  <c:v>36008</c:v>
                </c:pt>
                <c:pt idx="8">
                  <c:v>36039</c:v>
                </c:pt>
                <c:pt idx="9">
                  <c:v>36069</c:v>
                </c:pt>
                <c:pt idx="10">
                  <c:v>36100</c:v>
                </c:pt>
                <c:pt idx="11">
                  <c:v>36130</c:v>
                </c:pt>
              </c:numCache>
            </c:num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общая)'!$D$155:$D$202</c15:sqref>
                  </c15:fullRef>
                </c:ext>
              </c:extLst>
              <c:f>'Выручка (по сегментам и общая)'!$D$191:$D$202</c:f>
              <c:numCache>
                <c:formatCode>General</c:formatCode>
                <c:ptCount val="12"/>
                <c:pt idx="0" formatCode="#,##0">
                  <c:v>144310124.82501525</c:v>
                </c:pt>
                <c:pt idx="1" formatCode="#,##0">
                  <c:v>136252628.49651262</c:v>
                </c:pt>
                <c:pt idx="2" formatCode="#,##0">
                  <c:v>143235497.00610137</c:v>
                </c:pt>
                <c:pt idx="3" formatCode="#,##0">
                  <c:v>139415144.6778689</c:v>
                </c:pt>
                <c:pt idx="4" formatCode="#,##0">
                  <c:v>142496363.58431333</c:v>
                </c:pt>
                <c:pt idx="5" formatCode="#,##0">
                  <c:v>142332043.94679296</c:v>
                </c:pt>
                <c:pt idx="6" formatCode="#,##0">
                  <c:v>148346427.22697175</c:v>
                </c:pt>
                <c:pt idx="7" formatCode="#,##0">
                  <c:v>151785124.0694893</c:v>
                </c:pt>
                <c:pt idx="8" formatCode="#,##0">
                  <c:v>148878777.10124832</c:v>
                </c:pt>
                <c:pt idx="9" formatCode="#,##0">
                  <c:v>150540171.52985016</c:v>
                </c:pt>
                <c:pt idx="10" formatCode="#,##0">
                  <c:v>145994540.20761028</c:v>
                </c:pt>
                <c:pt idx="11" formatCode="#,##0">
                  <c:v>151878144.6352118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DA3-40C1-9CB7-FC5C63829394}"/>
            </c:ext>
          </c:extLst>
        </c:ser>
        <c:ser>
          <c:idx val="3"/>
          <c:order val="3"/>
          <c:tx>
            <c:strRef>
              <c:f>'Выручка (по сегментам и общая)'!$E$154</c:f>
              <c:strCache>
                <c:ptCount val="1"/>
                <c:pt idx="0">
                  <c:v>Привязка высокой вероятности(Выручка от интернета )</c:v>
                </c:pt>
              </c:strCache>
            </c:strRef>
          </c:tx>
          <c:spPr>
            <a:ln w="12700" cap="rnd">
              <a:solidFill>
                <a:srgbClr val="ED7D31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общая)'!$A$155:$A$202</c15:sqref>
                  </c15:fullRef>
                </c:ext>
              </c:extLst>
              <c:f>'Выручка (по сегментам и общая)'!$A$191:$A$202</c:f>
              <c:numCache>
                <c:formatCode>m/d/yyyy</c:formatCode>
                <c:ptCount val="12"/>
                <c:pt idx="0">
                  <c:v>35796</c:v>
                </c:pt>
                <c:pt idx="1">
                  <c:v>35827</c:v>
                </c:pt>
                <c:pt idx="2">
                  <c:v>35855</c:v>
                </c:pt>
                <c:pt idx="3">
                  <c:v>35886</c:v>
                </c:pt>
                <c:pt idx="4">
                  <c:v>35916</c:v>
                </c:pt>
                <c:pt idx="5">
                  <c:v>35947</c:v>
                </c:pt>
                <c:pt idx="6">
                  <c:v>35977</c:v>
                </c:pt>
                <c:pt idx="7">
                  <c:v>36008</c:v>
                </c:pt>
                <c:pt idx="8">
                  <c:v>36039</c:v>
                </c:pt>
                <c:pt idx="9">
                  <c:v>36069</c:v>
                </c:pt>
                <c:pt idx="10">
                  <c:v>36100</c:v>
                </c:pt>
                <c:pt idx="11">
                  <c:v>36130</c:v>
                </c:pt>
              </c:numCache>
            </c:num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общая)'!$E$155:$E$202</c15:sqref>
                  </c15:fullRef>
                </c:ext>
              </c:extLst>
              <c:f>'Выручка (по сегментам и общая)'!$E$191:$E$202</c:f>
              <c:numCache>
                <c:formatCode>General</c:formatCode>
                <c:ptCount val="12"/>
                <c:pt idx="0" formatCode="#,##0">
                  <c:v>155614270.66353863</c:v>
                </c:pt>
                <c:pt idx="1" formatCode="#,##0">
                  <c:v>150396387.33401194</c:v>
                </c:pt>
                <c:pt idx="2" formatCode="#,##0">
                  <c:v>159743084.03317308</c:v>
                </c:pt>
                <c:pt idx="3" formatCode="#,##0">
                  <c:v>157993290.84251767</c:v>
                </c:pt>
                <c:pt idx="4" formatCode="#,##0">
                  <c:v>162941104.37496382</c:v>
                </c:pt>
                <c:pt idx="5" formatCode="#,##0">
                  <c:v>164491024.47995996</c:v>
                </c:pt>
                <c:pt idx="6" formatCode="#,##0">
                  <c:v>172100305.8007887</c:v>
                </c:pt>
                <c:pt idx="7" formatCode="#,##0">
                  <c:v>177037186.730892</c:v>
                </c:pt>
                <c:pt idx="8" formatCode="#,##0">
                  <c:v>175548618.45630723</c:v>
                </c:pt>
                <c:pt idx="9" formatCode="#,##0">
                  <c:v>178559598.90824011</c:v>
                </c:pt>
                <c:pt idx="10" formatCode="#,##0">
                  <c:v>175304786.57896325</c:v>
                </c:pt>
                <c:pt idx="11" formatCode="#,##0">
                  <c:v>182427897.31311515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DA3-40C1-9CB7-FC5C638293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0130256"/>
        <c:axId val="2130143984"/>
      </c:lineChart>
      <c:catAx>
        <c:axId val="2130130256"/>
        <c:scaling>
          <c:orientation val="minMax"/>
        </c:scaling>
        <c:delete val="0"/>
        <c:axPos val="b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130143984"/>
        <c:crosses val="autoZero"/>
        <c:auto val="1"/>
        <c:lblAlgn val="ctr"/>
        <c:lblOffset val="100"/>
        <c:noMultiLvlLbl val="0"/>
      </c:catAx>
      <c:valAx>
        <c:axId val="2130143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130130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1"/>
          <c:tx>
            <c:strRef>
              <c:f>'Выручка (по сегментам и общая)'!$C$205</c:f>
              <c:strCache>
                <c:ptCount val="1"/>
                <c:pt idx="0">
                  <c:v>Прогноз(Выручка от голосовой связи)</c:v>
                </c:pt>
              </c:strCache>
            </c:strRef>
          </c:tx>
          <c:spPr>
            <a:ln w="254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общая)'!$A$206:$A$253</c15:sqref>
                  </c15:fullRef>
                </c:ext>
              </c:extLst>
              <c:f>'Выручка (по сегментам и общая)'!$A$242:$A$253</c:f>
              <c:numCache>
                <c:formatCode>m/d/yyyy</c:formatCode>
                <c:ptCount val="12"/>
                <c:pt idx="0">
                  <c:v>35796</c:v>
                </c:pt>
                <c:pt idx="1">
                  <c:v>35827</c:v>
                </c:pt>
                <c:pt idx="2">
                  <c:v>35855</c:v>
                </c:pt>
                <c:pt idx="3">
                  <c:v>35886</c:v>
                </c:pt>
                <c:pt idx="4">
                  <c:v>35916</c:v>
                </c:pt>
                <c:pt idx="5">
                  <c:v>35947</c:v>
                </c:pt>
                <c:pt idx="6">
                  <c:v>35977</c:v>
                </c:pt>
                <c:pt idx="7">
                  <c:v>36008</c:v>
                </c:pt>
                <c:pt idx="8">
                  <c:v>36039</c:v>
                </c:pt>
                <c:pt idx="9">
                  <c:v>36069</c:v>
                </c:pt>
                <c:pt idx="10">
                  <c:v>36100</c:v>
                </c:pt>
                <c:pt idx="11">
                  <c:v>36130</c:v>
                </c:pt>
              </c:numCache>
            </c:num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общая)'!$C$206:$C$253</c15:sqref>
                  </c15:fullRef>
                </c:ext>
              </c:extLst>
              <c:f>'Выручка (по сегментам и общая)'!$C$242:$C$253</c:f>
              <c:numCache>
                <c:formatCode>General</c:formatCode>
                <c:ptCount val="12"/>
                <c:pt idx="0" formatCode="#,##0">
                  <c:v>163731613.41452602</c:v>
                </c:pt>
                <c:pt idx="1" formatCode="#,##0">
                  <c:v>154146592.19295365</c:v>
                </c:pt>
                <c:pt idx="2" formatCode="#,##0">
                  <c:v>172039807.54559824</c:v>
                </c:pt>
                <c:pt idx="3" formatCode="#,##0">
                  <c:v>168300739.7713668</c:v>
                </c:pt>
                <c:pt idx="4" formatCode="#,##0">
                  <c:v>173425672.83219621</c:v>
                </c:pt>
                <c:pt idx="5" formatCode="#,##0">
                  <c:v>179414917.76252455</c:v>
                </c:pt>
                <c:pt idx="6" formatCode="#,##0">
                  <c:v>193432782.53453678</c:v>
                </c:pt>
                <c:pt idx="7" formatCode="#,##0">
                  <c:v>194499804.645547</c:v>
                </c:pt>
                <c:pt idx="8" formatCode="#,##0">
                  <c:v>185072228.18243137</c:v>
                </c:pt>
                <c:pt idx="9" formatCode="#,##0">
                  <c:v>181999465.42977947</c:v>
                </c:pt>
                <c:pt idx="10" formatCode="#,##0">
                  <c:v>172541012.14087233</c:v>
                </c:pt>
                <c:pt idx="11" formatCode="#,##0">
                  <c:v>192082212.92405921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156-4314-86DE-E6C362E3765B}"/>
            </c:ext>
          </c:extLst>
        </c:ser>
        <c:ser>
          <c:idx val="2"/>
          <c:order val="2"/>
          <c:tx>
            <c:strRef>
              <c:f>'Выручка (по сегментам и общая)'!$D$205</c:f>
              <c:strCache>
                <c:ptCount val="1"/>
                <c:pt idx="0">
                  <c:v>Привязка низкой вероятности(Выручка от голосовой связи)</c:v>
                </c:pt>
              </c:strCache>
            </c:strRef>
          </c:tx>
          <c:spPr>
            <a:ln w="12700" cap="rnd">
              <a:solidFill>
                <a:srgbClr val="ED7D31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общая)'!$A$206:$A$253</c15:sqref>
                  </c15:fullRef>
                </c:ext>
              </c:extLst>
              <c:f>'Выручка (по сегментам и общая)'!$A$242:$A$253</c:f>
              <c:numCache>
                <c:formatCode>m/d/yyyy</c:formatCode>
                <c:ptCount val="12"/>
                <c:pt idx="0">
                  <c:v>35796</c:v>
                </c:pt>
                <c:pt idx="1">
                  <c:v>35827</c:v>
                </c:pt>
                <c:pt idx="2">
                  <c:v>35855</c:v>
                </c:pt>
                <c:pt idx="3">
                  <c:v>35886</c:v>
                </c:pt>
                <c:pt idx="4">
                  <c:v>35916</c:v>
                </c:pt>
                <c:pt idx="5">
                  <c:v>35947</c:v>
                </c:pt>
                <c:pt idx="6">
                  <c:v>35977</c:v>
                </c:pt>
                <c:pt idx="7">
                  <c:v>36008</c:v>
                </c:pt>
                <c:pt idx="8">
                  <c:v>36039</c:v>
                </c:pt>
                <c:pt idx="9">
                  <c:v>36069</c:v>
                </c:pt>
                <c:pt idx="10">
                  <c:v>36100</c:v>
                </c:pt>
                <c:pt idx="11">
                  <c:v>36130</c:v>
                </c:pt>
              </c:numCache>
            </c:num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общая)'!$D$206:$D$253</c15:sqref>
                  </c15:fullRef>
                </c:ext>
              </c:extLst>
              <c:f>'Выручка (по сегментам и общая)'!$D$242:$D$253</c:f>
              <c:numCache>
                <c:formatCode>General</c:formatCode>
                <c:ptCount val="12"/>
                <c:pt idx="0" formatCode="#,##0">
                  <c:v>151765418.52318066</c:v>
                </c:pt>
                <c:pt idx="1" formatCode="#,##0">
                  <c:v>138562436.50373498</c:v>
                </c:pt>
                <c:pt idx="2" formatCode="#,##0">
                  <c:v>153525459.70160842</c:v>
                </c:pt>
                <c:pt idx="3" formatCode="#,##0">
                  <c:v>147254704.29708731</c:v>
                </c:pt>
                <c:pt idx="4" formatCode="#,##0">
                  <c:v>150116237.09868714</c:v>
                </c:pt>
                <c:pt idx="5" formatCode="#,##0">
                  <c:v>154038473.615289</c:v>
                </c:pt>
                <c:pt idx="6" formatCode="#,##0">
                  <c:v>166141057.31252488</c:v>
                </c:pt>
                <c:pt idx="7" formatCode="#,##0">
                  <c:v>165414531.31517699</c:v>
                </c:pt>
                <c:pt idx="8" formatCode="#,##0">
                  <c:v>154293846.46306536</c:v>
                </c:pt>
                <c:pt idx="9" formatCode="#,##0">
                  <c:v>149612654.5084267</c:v>
                </c:pt>
                <c:pt idx="10" formatCode="#,##0">
                  <c:v>138618399.73764893</c:v>
                </c:pt>
                <c:pt idx="11" formatCode="#,##0">
                  <c:v>156686967.48834771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156-4314-86DE-E6C362E3765B}"/>
            </c:ext>
          </c:extLst>
        </c:ser>
        <c:ser>
          <c:idx val="3"/>
          <c:order val="3"/>
          <c:tx>
            <c:strRef>
              <c:f>'Выручка (по сегментам и общая)'!$E$205</c:f>
              <c:strCache>
                <c:ptCount val="1"/>
                <c:pt idx="0">
                  <c:v>Привязка высокой вероятности(Выручка от голосовой связи)</c:v>
                </c:pt>
              </c:strCache>
            </c:strRef>
          </c:tx>
          <c:spPr>
            <a:ln w="12700" cap="rnd">
              <a:solidFill>
                <a:srgbClr val="ED7D31"/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общая)'!$A$206:$A$253</c15:sqref>
                  </c15:fullRef>
                </c:ext>
              </c:extLst>
              <c:f>'Выручка (по сегментам и общая)'!$A$242:$A$253</c:f>
              <c:numCache>
                <c:formatCode>m/d/yyyy</c:formatCode>
                <c:ptCount val="12"/>
                <c:pt idx="0">
                  <c:v>35796</c:v>
                </c:pt>
                <c:pt idx="1">
                  <c:v>35827</c:v>
                </c:pt>
                <c:pt idx="2">
                  <c:v>35855</c:v>
                </c:pt>
                <c:pt idx="3">
                  <c:v>35886</c:v>
                </c:pt>
                <c:pt idx="4">
                  <c:v>35916</c:v>
                </c:pt>
                <c:pt idx="5">
                  <c:v>35947</c:v>
                </c:pt>
                <c:pt idx="6">
                  <c:v>35977</c:v>
                </c:pt>
                <c:pt idx="7">
                  <c:v>36008</c:v>
                </c:pt>
                <c:pt idx="8">
                  <c:v>36039</c:v>
                </c:pt>
                <c:pt idx="9">
                  <c:v>36069</c:v>
                </c:pt>
                <c:pt idx="10">
                  <c:v>36100</c:v>
                </c:pt>
                <c:pt idx="11">
                  <c:v>36130</c:v>
                </c:pt>
              </c:numCache>
            </c:num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'Выручка (по сегментам и общая)'!$E$206:$E$253</c15:sqref>
                  </c15:fullRef>
                </c:ext>
              </c:extLst>
              <c:f>'Выручка (по сегментам и общая)'!$E$242:$E$253</c:f>
              <c:numCache>
                <c:formatCode>General</c:formatCode>
                <c:ptCount val="12"/>
                <c:pt idx="0" formatCode="#,##0">
                  <c:v>175697808.30587137</c:v>
                </c:pt>
                <c:pt idx="1" formatCode="#,##0">
                  <c:v>169730747.88217232</c:v>
                </c:pt>
                <c:pt idx="2" formatCode="#,##0">
                  <c:v>190554155.38958806</c:v>
                </c:pt>
                <c:pt idx="3" formatCode="#,##0">
                  <c:v>189346775.2456463</c:v>
                </c:pt>
                <c:pt idx="4" formatCode="#,##0">
                  <c:v>196735108.56570527</c:v>
                </c:pt>
                <c:pt idx="5" formatCode="#,##0">
                  <c:v>204791361.90976009</c:v>
                </c:pt>
                <c:pt idx="6" formatCode="#,##0">
                  <c:v>220724507.75654867</c:v>
                </c:pt>
                <c:pt idx="7" formatCode="#,##0">
                  <c:v>223585077.97591701</c:v>
                </c:pt>
                <c:pt idx="8" formatCode="#,##0">
                  <c:v>215850609.90179738</c:v>
                </c:pt>
                <c:pt idx="9" formatCode="#,##0">
                  <c:v>214386276.35113224</c:v>
                </c:pt>
                <c:pt idx="10" formatCode="#,##0">
                  <c:v>206463624.54409572</c:v>
                </c:pt>
                <c:pt idx="11" formatCode="#,##0">
                  <c:v>227477458.35977072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156-4314-86DE-E6C362E376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18317056"/>
        <c:axId val="418306656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'Выручка (по сегментам и общая)'!$B$205</c15:sqref>
                        </c15:formulaRef>
                      </c:ext>
                    </c:extLst>
                    <c:strCache>
                      <c:ptCount val="1"/>
                      <c:pt idx="0">
                        <c:v>Выручка от голосовой связи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val>
                  <c:numRef>
                    <c:extLst>
                      <c:ext uri="{02D57815-91ED-43cb-92C2-25804820EDAC}">
                        <c15:fullRef>
                          <c15:sqref>'Выручка (по сегментам и общая)'!$B$206:$B$253</c15:sqref>
                        </c15:fullRef>
                        <c15:formulaRef>
                          <c15:sqref>'Выручка (по сегментам и общая)'!$B$242:$B$253</c15:sqref>
                        </c15:formulaRef>
                      </c:ext>
                    </c:extLst>
                    <c:numCache>
                      <c:formatCode>#,##0</c:formatCode>
                      <c:ptCount val="12"/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0-4156-4314-86DE-E6C362E3765B}"/>
                  </c:ext>
                </c:extLst>
              </c15:ser>
            </c15:filteredLineSeries>
          </c:ext>
        </c:extLst>
      </c:lineChart>
      <c:dateAx>
        <c:axId val="418317056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18306656"/>
        <c:crosses val="autoZero"/>
        <c:auto val="1"/>
        <c:lblOffset val="100"/>
        <c:baseTimeUnit val="months"/>
      </c:dateAx>
      <c:valAx>
        <c:axId val="418306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1831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ААБ!$B$52</c:f>
              <c:strCache>
                <c:ptCount val="1"/>
                <c:pt idx="0">
                  <c:v>Продажи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ААБ!$A$53:$A$100</c:f>
              <c:numCache>
                <c:formatCode>m/d/yyyy</c:formatCode>
                <c:ptCount val="48"/>
                <c:pt idx="0">
                  <c:v>34700</c:v>
                </c:pt>
                <c:pt idx="1">
                  <c:v>34731</c:v>
                </c:pt>
                <c:pt idx="2">
                  <c:v>34759</c:v>
                </c:pt>
                <c:pt idx="3">
                  <c:v>34790</c:v>
                </c:pt>
                <c:pt idx="4">
                  <c:v>34820</c:v>
                </c:pt>
                <c:pt idx="5">
                  <c:v>34851</c:v>
                </c:pt>
                <c:pt idx="6">
                  <c:v>34881</c:v>
                </c:pt>
                <c:pt idx="7">
                  <c:v>34912</c:v>
                </c:pt>
                <c:pt idx="8">
                  <c:v>34943</c:v>
                </c:pt>
                <c:pt idx="9">
                  <c:v>34973</c:v>
                </c:pt>
                <c:pt idx="10">
                  <c:v>35004</c:v>
                </c:pt>
                <c:pt idx="11">
                  <c:v>35034</c:v>
                </c:pt>
                <c:pt idx="12">
                  <c:v>35065</c:v>
                </c:pt>
                <c:pt idx="13">
                  <c:v>35096</c:v>
                </c:pt>
                <c:pt idx="14">
                  <c:v>35125</c:v>
                </c:pt>
                <c:pt idx="15">
                  <c:v>35156</c:v>
                </c:pt>
                <c:pt idx="16">
                  <c:v>35186</c:v>
                </c:pt>
                <c:pt idx="17">
                  <c:v>35217</c:v>
                </c:pt>
                <c:pt idx="18">
                  <c:v>35247</c:v>
                </c:pt>
                <c:pt idx="19">
                  <c:v>35278</c:v>
                </c:pt>
                <c:pt idx="20">
                  <c:v>35309</c:v>
                </c:pt>
                <c:pt idx="21">
                  <c:v>35339</c:v>
                </c:pt>
                <c:pt idx="22">
                  <c:v>35370</c:v>
                </c:pt>
                <c:pt idx="23">
                  <c:v>35400</c:v>
                </c:pt>
                <c:pt idx="24">
                  <c:v>35431</c:v>
                </c:pt>
                <c:pt idx="25">
                  <c:v>35462</c:v>
                </c:pt>
                <c:pt idx="26">
                  <c:v>35490</c:v>
                </c:pt>
                <c:pt idx="27">
                  <c:v>35521</c:v>
                </c:pt>
                <c:pt idx="28">
                  <c:v>35551</c:v>
                </c:pt>
                <c:pt idx="29">
                  <c:v>35582</c:v>
                </c:pt>
                <c:pt idx="30">
                  <c:v>35612</c:v>
                </c:pt>
                <c:pt idx="31">
                  <c:v>35643</c:v>
                </c:pt>
                <c:pt idx="32">
                  <c:v>35674</c:v>
                </c:pt>
                <c:pt idx="33">
                  <c:v>35704</c:v>
                </c:pt>
                <c:pt idx="34">
                  <c:v>35735</c:v>
                </c:pt>
                <c:pt idx="35">
                  <c:v>35765</c:v>
                </c:pt>
                <c:pt idx="36">
                  <c:v>35796</c:v>
                </c:pt>
                <c:pt idx="37">
                  <c:v>35827</c:v>
                </c:pt>
                <c:pt idx="38">
                  <c:v>35855</c:v>
                </c:pt>
                <c:pt idx="39">
                  <c:v>35886</c:v>
                </c:pt>
                <c:pt idx="40">
                  <c:v>35916</c:v>
                </c:pt>
                <c:pt idx="41">
                  <c:v>35947</c:v>
                </c:pt>
                <c:pt idx="42">
                  <c:v>35977</c:v>
                </c:pt>
                <c:pt idx="43">
                  <c:v>36008</c:v>
                </c:pt>
                <c:pt idx="44">
                  <c:v>36039</c:v>
                </c:pt>
                <c:pt idx="45">
                  <c:v>36069</c:v>
                </c:pt>
                <c:pt idx="46">
                  <c:v>36100</c:v>
                </c:pt>
                <c:pt idx="47">
                  <c:v>36130</c:v>
                </c:pt>
              </c:numCache>
            </c:numRef>
          </c:cat>
          <c:val>
            <c:numRef>
              <c:f>ААБ!$B$53:$B$100</c:f>
              <c:numCache>
                <c:formatCode>_-* #\ ##0_-;\-* #\ ##0_-;_-* "-"??_-;_-@_-</c:formatCode>
                <c:ptCount val="48"/>
                <c:pt idx="0">
                  <c:v>59433</c:v>
                </c:pt>
                <c:pt idx="1">
                  <c:v>61967</c:v>
                </c:pt>
                <c:pt idx="2">
                  <c:v>67898</c:v>
                </c:pt>
                <c:pt idx="3">
                  <c:v>64877</c:v>
                </c:pt>
                <c:pt idx="4">
                  <c:v>77840</c:v>
                </c:pt>
                <c:pt idx="5">
                  <c:v>78002</c:v>
                </c:pt>
                <c:pt idx="6">
                  <c:v>94555</c:v>
                </c:pt>
                <c:pt idx="7">
                  <c:v>93364</c:v>
                </c:pt>
                <c:pt idx="8">
                  <c:v>71651</c:v>
                </c:pt>
                <c:pt idx="9">
                  <c:v>66243</c:v>
                </c:pt>
                <c:pt idx="10">
                  <c:v>68365</c:v>
                </c:pt>
                <c:pt idx="11">
                  <c:v>74332</c:v>
                </c:pt>
                <c:pt idx="12">
                  <c:v>55242</c:v>
                </c:pt>
                <c:pt idx="13">
                  <c:v>56384</c:v>
                </c:pt>
                <c:pt idx="14">
                  <c:v>57079</c:v>
                </c:pt>
                <c:pt idx="15">
                  <c:v>62789</c:v>
                </c:pt>
                <c:pt idx="16">
                  <c:v>69534</c:v>
                </c:pt>
                <c:pt idx="17">
                  <c:v>89774</c:v>
                </c:pt>
                <c:pt idx="18">
                  <c:v>98460</c:v>
                </c:pt>
                <c:pt idx="19">
                  <c:v>100245</c:v>
                </c:pt>
                <c:pt idx="20">
                  <c:v>80465</c:v>
                </c:pt>
                <c:pt idx="21">
                  <c:v>68212</c:v>
                </c:pt>
                <c:pt idx="22">
                  <c:v>64057</c:v>
                </c:pt>
                <c:pt idx="23">
                  <c:v>70198</c:v>
                </c:pt>
                <c:pt idx="24">
                  <c:v>57388</c:v>
                </c:pt>
                <c:pt idx="25">
                  <c:v>58181</c:v>
                </c:pt>
                <c:pt idx="26">
                  <c:v>61605</c:v>
                </c:pt>
                <c:pt idx="27">
                  <c:v>62669</c:v>
                </c:pt>
                <c:pt idx="28">
                  <c:v>72550</c:v>
                </c:pt>
                <c:pt idx="29">
                  <c:v>84163</c:v>
                </c:pt>
                <c:pt idx="30">
                  <c:v>92686</c:v>
                </c:pt>
                <c:pt idx="31">
                  <c:v>93136</c:v>
                </c:pt>
                <c:pt idx="32">
                  <c:v>87211</c:v>
                </c:pt>
                <c:pt idx="33">
                  <c:v>75001</c:v>
                </c:pt>
                <c:pt idx="34">
                  <c:v>67417</c:v>
                </c:pt>
                <c:pt idx="35">
                  <c:v>75118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F84-45A7-A59D-03C7A04744EA}"/>
            </c:ext>
          </c:extLst>
        </c:ser>
        <c:ser>
          <c:idx val="1"/>
          <c:order val="1"/>
          <c:tx>
            <c:strRef>
              <c:f>ААБ!$C$52</c:f>
              <c:strCache>
                <c:ptCount val="1"/>
                <c:pt idx="0">
                  <c:v>Прогноз(Продажи)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ААБ!$A$53:$A$100</c:f>
              <c:numCache>
                <c:formatCode>m/d/yyyy</c:formatCode>
                <c:ptCount val="48"/>
                <c:pt idx="0">
                  <c:v>34700</c:v>
                </c:pt>
                <c:pt idx="1">
                  <c:v>34731</c:v>
                </c:pt>
                <c:pt idx="2">
                  <c:v>34759</c:v>
                </c:pt>
                <c:pt idx="3">
                  <c:v>34790</c:v>
                </c:pt>
                <c:pt idx="4">
                  <c:v>34820</c:v>
                </c:pt>
                <c:pt idx="5">
                  <c:v>34851</c:v>
                </c:pt>
                <c:pt idx="6">
                  <c:v>34881</c:v>
                </c:pt>
                <c:pt idx="7">
                  <c:v>34912</c:v>
                </c:pt>
                <c:pt idx="8">
                  <c:v>34943</c:v>
                </c:pt>
                <c:pt idx="9">
                  <c:v>34973</c:v>
                </c:pt>
                <c:pt idx="10">
                  <c:v>35004</c:v>
                </c:pt>
                <c:pt idx="11">
                  <c:v>35034</c:v>
                </c:pt>
                <c:pt idx="12">
                  <c:v>35065</c:v>
                </c:pt>
                <c:pt idx="13">
                  <c:v>35096</c:v>
                </c:pt>
                <c:pt idx="14">
                  <c:v>35125</c:v>
                </c:pt>
                <c:pt idx="15">
                  <c:v>35156</c:v>
                </c:pt>
                <c:pt idx="16">
                  <c:v>35186</c:v>
                </c:pt>
                <c:pt idx="17">
                  <c:v>35217</c:v>
                </c:pt>
                <c:pt idx="18">
                  <c:v>35247</c:v>
                </c:pt>
                <c:pt idx="19">
                  <c:v>35278</c:v>
                </c:pt>
                <c:pt idx="20">
                  <c:v>35309</c:v>
                </c:pt>
                <c:pt idx="21">
                  <c:v>35339</c:v>
                </c:pt>
                <c:pt idx="22">
                  <c:v>35370</c:v>
                </c:pt>
                <c:pt idx="23">
                  <c:v>35400</c:v>
                </c:pt>
                <c:pt idx="24">
                  <c:v>35431</c:v>
                </c:pt>
                <c:pt idx="25">
                  <c:v>35462</c:v>
                </c:pt>
                <c:pt idx="26">
                  <c:v>35490</c:v>
                </c:pt>
                <c:pt idx="27">
                  <c:v>35521</c:v>
                </c:pt>
                <c:pt idx="28">
                  <c:v>35551</c:v>
                </c:pt>
                <c:pt idx="29">
                  <c:v>35582</c:v>
                </c:pt>
                <c:pt idx="30">
                  <c:v>35612</c:v>
                </c:pt>
                <c:pt idx="31">
                  <c:v>35643</c:v>
                </c:pt>
                <c:pt idx="32">
                  <c:v>35674</c:v>
                </c:pt>
                <c:pt idx="33">
                  <c:v>35704</c:v>
                </c:pt>
                <c:pt idx="34">
                  <c:v>35735</c:v>
                </c:pt>
                <c:pt idx="35">
                  <c:v>35765</c:v>
                </c:pt>
                <c:pt idx="36">
                  <c:v>35796</c:v>
                </c:pt>
                <c:pt idx="37">
                  <c:v>35827</c:v>
                </c:pt>
                <c:pt idx="38">
                  <c:v>35855</c:v>
                </c:pt>
                <c:pt idx="39">
                  <c:v>35886</c:v>
                </c:pt>
                <c:pt idx="40">
                  <c:v>35916</c:v>
                </c:pt>
                <c:pt idx="41">
                  <c:v>35947</c:v>
                </c:pt>
                <c:pt idx="42">
                  <c:v>35977</c:v>
                </c:pt>
                <c:pt idx="43">
                  <c:v>36008</c:v>
                </c:pt>
                <c:pt idx="44">
                  <c:v>36039</c:v>
                </c:pt>
                <c:pt idx="45">
                  <c:v>36069</c:v>
                </c:pt>
                <c:pt idx="46">
                  <c:v>36100</c:v>
                </c:pt>
                <c:pt idx="47">
                  <c:v>36130</c:v>
                </c:pt>
              </c:numCache>
            </c:numRef>
          </c:cat>
          <c:val>
            <c:numRef>
              <c:f>ААБ!$C$53:$C$100</c:f>
              <c:numCache>
                <c:formatCode>General</c:formatCode>
                <c:ptCount val="48"/>
                <c:pt idx="35" formatCode="_-* #\ ##0_-;\-* #\ ##0_-;_-* &quot;-&quot;??_-;_-@_-">
                  <c:v>75118</c:v>
                </c:pt>
                <c:pt idx="36" formatCode="_-* #\ ##0_-;\-* #\ ##0_-;_-* &quot;-&quot;??_-;_-@_-">
                  <c:v>58294.668789691772</c:v>
                </c:pt>
                <c:pt idx="37" formatCode="_-* #\ ##0_-;\-* #\ ##0_-;_-* &quot;-&quot;??_-;_-@_-">
                  <c:v>59488.780120407333</c:v>
                </c:pt>
                <c:pt idx="38" formatCode="_-* #\ ##0_-;\-* #\ ##0_-;_-* &quot;-&quot;??_-;_-@_-">
                  <c:v>59586.809236438217</c:v>
                </c:pt>
                <c:pt idx="39" formatCode="_-* #\ ##0_-;\-* #\ ##0_-;_-* &quot;-&quot;??_-;_-@_-">
                  <c:v>64959.84552956713</c:v>
                </c:pt>
                <c:pt idx="40" formatCode="_-* #\ ##0_-;\-* #\ ##0_-;_-* &quot;-&quot;??_-;_-@_-">
                  <c:v>71795.500901762207</c:v>
                </c:pt>
                <c:pt idx="41" formatCode="_-* #\ ##0_-;\-* #\ ##0_-;_-* &quot;-&quot;??_-;_-@_-">
                  <c:v>86325.129003620401</c:v>
                </c:pt>
                <c:pt idx="42" formatCode="_-* #\ ##0_-;\-* #\ ##0_-;_-* &quot;-&quot;??_-;_-@_-">
                  <c:v>98915.898439193901</c:v>
                </c:pt>
                <c:pt idx="43" formatCode="_-* #\ ##0_-;\-* #\ ##0_-;_-* &quot;-&quot;??_-;_-@_-">
                  <c:v>99196.081693152722</c:v>
                </c:pt>
                <c:pt idx="44" formatCode="_-* #\ ##0_-;\-* #\ ##0_-;_-* &quot;-&quot;??_-;_-@_-">
                  <c:v>78390.571739649255</c:v>
                </c:pt>
                <c:pt idx="45" formatCode="_-* #\ ##0_-;\-* #\ ##0_-;_-* &quot;-&quot;??_-;_-@_-">
                  <c:v>69577.317244815713</c:v>
                </c:pt>
                <c:pt idx="46" formatCode="_-* #\ ##0_-;\-* #\ ##0_-;_-* &quot;-&quot;??_-;_-@_-">
                  <c:v>68510.289239020305</c:v>
                </c:pt>
                <c:pt idx="47" formatCode="_-* #\ ##0_-;\-* #\ ##0_-;_-* &quot;-&quot;??_-;_-@_-">
                  <c:v>77754.079704720803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F84-45A7-A59D-03C7A04744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55079999"/>
        <c:axId val="1455081663"/>
      </c:lineChart>
      <c:dateAx>
        <c:axId val="1455079999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55081663"/>
        <c:crosses val="autoZero"/>
        <c:auto val="1"/>
        <c:lblOffset val="100"/>
        <c:baseTimeUnit val="months"/>
      </c:dateAx>
      <c:valAx>
        <c:axId val="14550816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\ ##0_-;\-* #\ 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550799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ААБ!$B$103</c:f>
              <c:strCache>
                <c:ptCount val="1"/>
                <c:pt idx="0">
                  <c:v>Реактивации 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ААБ!$A$104:$A$151</c:f>
              <c:numCache>
                <c:formatCode>m/d/yyyy</c:formatCode>
                <c:ptCount val="48"/>
                <c:pt idx="0">
                  <c:v>34700</c:v>
                </c:pt>
                <c:pt idx="1">
                  <c:v>34731</c:v>
                </c:pt>
                <c:pt idx="2">
                  <c:v>34759</c:v>
                </c:pt>
                <c:pt idx="3">
                  <c:v>34790</c:v>
                </c:pt>
                <c:pt idx="4">
                  <c:v>34820</c:v>
                </c:pt>
                <c:pt idx="5">
                  <c:v>34851</c:v>
                </c:pt>
                <c:pt idx="6">
                  <c:v>34881</c:v>
                </c:pt>
                <c:pt idx="7">
                  <c:v>34912</c:v>
                </c:pt>
                <c:pt idx="8">
                  <c:v>34943</c:v>
                </c:pt>
                <c:pt idx="9">
                  <c:v>34973</c:v>
                </c:pt>
                <c:pt idx="10">
                  <c:v>35004</c:v>
                </c:pt>
                <c:pt idx="11">
                  <c:v>35034</c:v>
                </c:pt>
                <c:pt idx="12">
                  <c:v>35065</c:v>
                </c:pt>
                <c:pt idx="13">
                  <c:v>35096</c:v>
                </c:pt>
                <c:pt idx="14">
                  <c:v>35125</c:v>
                </c:pt>
                <c:pt idx="15">
                  <c:v>35156</c:v>
                </c:pt>
                <c:pt idx="16">
                  <c:v>35186</c:v>
                </c:pt>
                <c:pt idx="17">
                  <c:v>35217</c:v>
                </c:pt>
                <c:pt idx="18">
                  <c:v>35247</c:v>
                </c:pt>
                <c:pt idx="19">
                  <c:v>35278</c:v>
                </c:pt>
                <c:pt idx="20">
                  <c:v>35309</c:v>
                </c:pt>
                <c:pt idx="21">
                  <c:v>35339</c:v>
                </c:pt>
                <c:pt idx="22">
                  <c:v>35370</c:v>
                </c:pt>
                <c:pt idx="23">
                  <c:v>35400</c:v>
                </c:pt>
                <c:pt idx="24">
                  <c:v>35431</c:v>
                </c:pt>
                <c:pt idx="25">
                  <c:v>35462</c:v>
                </c:pt>
                <c:pt idx="26">
                  <c:v>35490</c:v>
                </c:pt>
                <c:pt idx="27">
                  <c:v>35521</c:v>
                </c:pt>
                <c:pt idx="28">
                  <c:v>35551</c:v>
                </c:pt>
                <c:pt idx="29">
                  <c:v>35582</c:v>
                </c:pt>
                <c:pt idx="30">
                  <c:v>35612</c:v>
                </c:pt>
                <c:pt idx="31">
                  <c:v>35643</c:v>
                </c:pt>
                <c:pt idx="32">
                  <c:v>35674</c:v>
                </c:pt>
                <c:pt idx="33">
                  <c:v>35704</c:v>
                </c:pt>
                <c:pt idx="34">
                  <c:v>35735</c:v>
                </c:pt>
                <c:pt idx="35">
                  <c:v>35765</c:v>
                </c:pt>
                <c:pt idx="36">
                  <c:v>35796</c:v>
                </c:pt>
                <c:pt idx="37">
                  <c:v>35827</c:v>
                </c:pt>
                <c:pt idx="38">
                  <c:v>35855</c:v>
                </c:pt>
                <c:pt idx="39">
                  <c:v>35886</c:v>
                </c:pt>
                <c:pt idx="40">
                  <c:v>35916</c:v>
                </c:pt>
                <c:pt idx="41">
                  <c:v>35947</c:v>
                </c:pt>
                <c:pt idx="42">
                  <c:v>35977</c:v>
                </c:pt>
                <c:pt idx="43">
                  <c:v>36008</c:v>
                </c:pt>
                <c:pt idx="44">
                  <c:v>36039</c:v>
                </c:pt>
                <c:pt idx="45">
                  <c:v>36069</c:v>
                </c:pt>
                <c:pt idx="46">
                  <c:v>36100</c:v>
                </c:pt>
                <c:pt idx="47">
                  <c:v>36130</c:v>
                </c:pt>
              </c:numCache>
            </c:numRef>
          </c:cat>
          <c:val>
            <c:numRef>
              <c:f>ААБ!$B$104:$B$151</c:f>
              <c:numCache>
                <c:formatCode>_-* #\ ##0_-;\-* #\ ##0_-;_-* "-"??_-;_-@_-</c:formatCode>
                <c:ptCount val="48"/>
                <c:pt idx="0">
                  <c:v>57529</c:v>
                </c:pt>
                <c:pt idx="1">
                  <c:v>53084</c:v>
                </c:pt>
                <c:pt idx="2">
                  <c:v>62076</c:v>
                </c:pt>
                <c:pt idx="3">
                  <c:v>58410</c:v>
                </c:pt>
                <c:pt idx="4">
                  <c:v>60161</c:v>
                </c:pt>
                <c:pt idx="5">
                  <c:v>61883</c:v>
                </c:pt>
                <c:pt idx="6">
                  <c:v>64141</c:v>
                </c:pt>
                <c:pt idx="7">
                  <c:v>57994</c:v>
                </c:pt>
                <c:pt idx="8">
                  <c:v>62514</c:v>
                </c:pt>
                <c:pt idx="9">
                  <c:v>61045</c:v>
                </c:pt>
                <c:pt idx="10">
                  <c:v>60294</c:v>
                </c:pt>
                <c:pt idx="11">
                  <c:v>65193</c:v>
                </c:pt>
                <c:pt idx="12">
                  <c:v>58091</c:v>
                </c:pt>
                <c:pt idx="13">
                  <c:v>57277</c:v>
                </c:pt>
                <c:pt idx="14">
                  <c:v>66983</c:v>
                </c:pt>
                <c:pt idx="15">
                  <c:v>62014</c:v>
                </c:pt>
                <c:pt idx="16">
                  <c:v>61991</c:v>
                </c:pt>
                <c:pt idx="17">
                  <c:v>65066</c:v>
                </c:pt>
                <c:pt idx="18">
                  <c:v>65309</c:v>
                </c:pt>
                <c:pt idx="19">
                  <c:v>65019</c:v>
                </c:pt>
                <c:pt idx="20">
                  <c:v>65781</c:v>
                </c:pt>
                <c:pt idx="21">
                  <c:v>67873</c:v>
                </c:pt>
                <c:pt idx="22">
                  <c:v>62577</c:v>
                </c:pt>
                <c:pt idx="23">
                  <c:v>100219</c:v>
                </c:pt>
                <c:pt idx="24">
                  <c:v>56235</c:v>
                </c:pt>
                <c:pt idx="25">
                  <c:v>57189</c:v>
                </c:pt>
                <c:pt idx="26">
                  <c:v>60724</c:v>
                </c:pt>
                <c:pt idx="27">
                  <c:v>53665</c:v>
                </c:pt>
                <c:pt idx="28">
                  <c:v>56086</c:v>
                </c:pt>
                <c:pt idx="29">
                  <c:v>54558</c:v>
                </c:pt>
                <c:pt idx="30">
                  <c:v>55921</c:v>
                </c:pt>
                <c:pt idx="31">
                  <c:v>57490</c:v>
                </c:pt>
                <c:pt idx="32">
                  <c:v>57416</c:v>
                </c:pt>
                <c:pt idx="33">
                  <c:v>56623</c:v>
                </c:pt>
                <c:pt idx="34">
                  <c:v>57402</c:v>
                </c:pt>
                <c:pt idx="35">
                  <c:v>57836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371-4091-A77E-8FF91015AA24}"/>
            </c:ext>
          </c:extLst>
        </c:ser>
        <c:ser>
          <c:idx val="1"/>
          <c:order val="1"/>
          <c:tx>
            <c:strRef>
              <c:f>ААБ!$C$103</c:f>
              <c:strCache>
                <c:ptCount val="1"/>
                <c:pt idx="0">
                  <c:v>Прогноз(Реактивации 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ААБ!$A$104:$A$151</c:f>
              <c:numCache>
                <c:formatCode>m/d/yyyy</c:formatCode>
                <c:ptCount val="48"/>
                <c:pt idx="0">
                  <c:v>34700</c:v>
                </c:pt>
                <c:pt idx="1">
                  <c:v>34731</c:v>
                </c:pt>
                <c:pt idx="2">
                  <c:v>34759</c:v>
                </c:pt>
                <c:pt idx="3">
                  <c:v>34790</c:v>
                </c:pt>
                <c:pt idx="4">
                  <c:v>34820</c:v>
                </c:pt>
                <c:pt idx="5">
                  <c:v>34851</c:v>
                </c:pt>
                <c:pt idx="6">
                  <c:v>34881</c:v>
                </c:pt>
                <c:pt idx="7">
                  <c:v>34912</c:v>
                </c:pt>
                <c:pt idx="8">
                  <c:v>34943</c:v>
                </c:pt>
                <c:pt idx="9">
                  <c:v>34973</c:v>
                </c:pt>
                <c:pt idx="10">
                  <c:v>35004</c:v>
                </c:pt>
                <c:pt idx="11">
                  <c:v>35034</c:v>
                </c:pt>
                <c:pt idx="12">
                  <c:v>35065</c:v>
                </c:pt>
                <c:pt idx="13">
                  <c:v>35096</c:v>
                </c:pt>
                <c:pt idx="14">
                  <c:v>35125</c:v>
                </c:pt>
                <c:pt idx="15">
                  <c:v>35156</c:v>
                </c:pt>
                <c:pt idx="16">
                  <c:v>35186</c:v>
                </c:pt>
                <c:pt idx="17">
                  <c:v>35217</c:v>
                </c:pt>
                <c:pt idx="18">
                  <c:v>35247</c:v>
                </c:pt>
                <c:pt idx="19">
                  <c:v>35278</c:v>
                </c:pt>
                <c:pt idx="20">
                  <c:v>35309</c:v>
                </c:pt>
                <c:pt idx="21">
                  <c:v>35339</c:v>
                </c:pt>
                <c:pt idx="22">
                  <c:v>35370</c:v>
                </c:pt>
                <c:pt idx="23">
                  <c:v>35400</c:v>
                </c:pt>
                <c:pt idx="24">
                  <c:v>35431</c:v>
                </c:pt>
                <c:pt idx="25">
                  <c:v>35462</c:v>
                </c:pt>
                <c:pt idx="26">
                  <c:v>35490</c:v>
                </c:pt>
                <c:pt idx="27">
                  <c:v>35521</c:v>
                </c:pt>
                <c:pt idx="28">
                  <c:v>35551</c:v>
                </c:pt>
                <c:pt idx="29">
                  <c:v>35582</c:v>
                </c:pt>
                <c:pt idx="30">
                  <c:v>35612</c:v>
                </c:pt>
                <c:pt idx="31">
                  <c:v>35643</c:v>
                </c:pt>
                <c:pt idx="32">
                  <c:v>35674</c:v>
                </c:pt>
                <c:pt idx="33">
                  <c:v>35704</c:v>
                </c:pt>
                <c:pt idx="34">
                  <c:v>35735</c:v>
                </c:pt>
                <c:pt idx="35">
                  <c:v>35765</c:v>
                </c:pt>
                <c:pt idx="36">
                  <c:v>35796</c:v>
                </c:pt>
                <c:pt idx="37">
                  <c:v>35827</c:v>
                </c:pt>
                <c:pt idx="38">
                  <c:v>35855</c:v>
                </c:pt>
                <c:pt idx="39">
                  <c:v>35886</c:v>
                </c:pt>
                <c:pt idx="40">
                  <c:v>35916</c:v>
                </c:pt>
                <c:pt idx="41">
                  <c:v>35947</c:v>
                </c:pt>
                <c:pt idx="42">
                  <c:v>35977</c:v>
                </c:pt>
                <c:pt idx="43">
                  <c:v>36008</c:v>
                </c:pt>
                <c:pt idx="44">
                  <c:v>36039</c:v>
                </c:pt>
                <c:pt idx="45">
                  <c:v>36069</c:v>
                </c:pt>
                <c:pt idx="46">
                  <c:v>36100</c:v>
                </c:pt>
                <c:pt idx="47">
                  <c:v>36130</c:v>
                </c:pt>
              </c:numCache>
            </c:numRef>
          </c:cat>
          <c:val>
            <c:numRef>
              <c:f>ААБ!$C$104:$C$151</c:f>
              <c:numCache>
                <c:formatCode>General</c:formatCode>
                <c:ptCount val="48"/>
                <c:pt idx="35" formatCode="_-* #\ ##0_-;\-* #\ ##0_-;_-* &quot;-&quot;??_-;_-@_-">
                  <c:v>57836</c:v>
                </c:pt>
                <c:pt idx="36" formatCode="_-* #\ ##0_-;\-* #\ ##0_-;_-* &quot;-&quot;??_-;_-@_-">
                  <c:v>53030.364961699575</c:v>
                </c:pt>
                <c:pt idx="37" formatCode="_-* #\ ##0_-;\-* #\ ##0_-;_-* &quot;-&quot;??_-;_-@_-">
                  <c:v>52032.823987955897</c:v>
                </c:pt>
                <c:pt idx="38" formatCode="_-* #\ ##0_-;\-* #\ ##0_-;_-* &quot;-&quot;??_-;_-@_-">
                  <c:v>60969.710971018983</c:v>
                </c:pt>
                <c:pt idx="39" formatCode="_-* #\ ##0_-;\-* #\ ##0_-;_-* &quot;-&quot;??_-;_-@_-">
                  <c:v>55917.829947420141</c:v>
                </c:pt>
                <c:pt idx="40" formatCode="_-* #\ ##0_-;\-* #\ ##0_-;_-* &quot;-&quot;??_-;_-@_-">
                  <c:v>56381.880075990994</c:v>
                </c:pt>
                <c:pt idx="41" formatCode="_-* #\ ##0_-;\-* #\ ##0_-;_-* &quot;-&quot;??_-;_-@_-">
                  <c:v>57218.750968704946</c:v>
                </c:pt>
                <c:pt idx="42" formatCode="_-* #\ ##0_-;\-* #\ ##0_-;_-* &quot;-&quot;??_-;_-@_-">
                  <c:v>58500.973873304909</c:v>
                </c:pt>
                <c:pt idx="43" formatCode="_-* #\ ##0_-;\-* #\ ##0_-;_-* &quot;-&quot;??_-;_-@_-">
                  <c:v>55927.762563043383</c:v>
                </c:pt>
                <c:pt idx="44" formatCode="_-* #\ ##0_-;\-* #\ ##0_-;_-* &quot;-&quot;??_-;_-@_-">
                  <c:v>58294.621242493951</c:v>
                </c:pt>
                <c:pt idx="45" formatCode="_-* #\ ##0_-;\-* #\ ##0_-;_-* &quot;-&quot;??_-;_-@_-">
                  <c:v>58613.09330872311</c:v>
                </c:pt>
                <c:pt idx="46" formatCode="_-* #\ ##0_-;\-* #\ ##0_-;_-* &quot;-&quot;??_-;_-@_-">
                  <c:v>56120.588267348925</c:v>
                </c:pt>
                <c:pt idx="47" formatCode="_-* #\ ##0_-;\-* #\ ##0_-;_-* &quot;-&quot;??_-;_-@_-">
                  <c:v>62322.977401507873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371-4091-A77E-8FF91015AA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494755279"/>
        <c:axId val="1494757359"/>
      </c:lineChart>
      <c:dateAx>
        <c:axId val="1494755279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94757359"/>
        <c:crosses val="autoZero"/>
        <c:auto val="1"/>
        <c:lblOffset val="100"/>
        <c:baseTimeUnit val="months"/>
      </c:dateAx>
      <c:valAx>
        <c:axId val="14947573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\ ##0_-;\-* #\ 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947552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D17DA11-C303-4A04-9AF2-EF24B1E87EB5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DCCDE4-FD8A-43B2-8197-BFE9DD7FC968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u-RU" noProof="1" dirty="0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u-RU" noProof="1" dirty="0" smtClean="0"/>
              <a:t>2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645383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u-RU" noProof="1" dirty="0" smtClean="0"/>
              <a:t>3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u-RU" noProof="1" dirty="0" smtClean="0"/>
              <a:t>4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779014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u-RU" noProof="1" dirty="0" smtClean="0"/>
              <a:t>5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258292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u-RU" noProof="1" dirty="0" smtClean="0"/>
              <a:t>6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523702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ru-RU" noProof="1" dirty="0" smtClean="0"/>
              <a:t>7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780968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D3DB482-F95D-48D6-B851-CB0BBBBB19A9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grpSp>
        <p:nvGrpSpPr>
          <p:cNvPr id="7" name="Группа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Полилиния 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Полилиния 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CDC9F1-268A-4091-BAC6-2494ACC909FC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9B3565-1F76-420A-B78B-C2C9097FF6FB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94D125-5C3A-41D5-90C4-866B6664178E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C327E36-CB2D-4A1C-8C2B-9983D24B7C7D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7" name="Полилиния 6" title="Отметки-уголки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088400-CDC8-4849-A72E-926264E26C00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49CBAE-AF0A-42A3-BDB4-1438573F8ABA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B284DF-F3AE-4C6D-B27A-5F5A94BB17DE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CE0A4B-A8AC-45B6-9A53-81E2E3636ED8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 title="Фоновая фигура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CE424DF1-A180-4FEF-B716-7D70235CFA39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 8" title="Разделительная линия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 7" title="Фоновая фигура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055A7CB3-46D4-4B4A-A661-60E13D0BC640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 8" title="Разделительная линия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48AAA74-EBDF-4065-BA01-EAD1E46D84DC}" type="datetime1">
              <a:rPr lang="ru-RU" noProof="1" smtClean="0"/>
              <a:t>30.10.2022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ru-RU" noProof="1" dirty="0" smtClean="0"/>
              <a:pPr/>
              <a:t>‹#›</a:t>
            </a:fld>
            <a:endParaRPr lang="ru-RU" noProof="1"/>
          </a:p>
        </p:txBody>
      </p:sp>
      <p:sp>
        <p:nvSpPr>
          <p:cNvPr id="9" name="Прямоугольник 8" title="Боковая панель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Прямоугольник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pic>
        <p:nvPicPr>
          <p:cNvPr id="23" name="Рисунок 22" descr="очень крупный план графика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Полилиния: фигура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Прямоугольник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1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ru-RU" sz="3200" noProof="1">
                <a:solidFill>
                  <a:srgbClr val="FFFFFF"/>
                </a:solidFill>
              </a:rPr>
              <a:t>Презентация для руководителя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ru-RU" sz="1800" noProof="1">
                <a:solidFill>
                  <a:srgbClr val="FFFFFF"/>
                </a:solidFill>
              </a:rPr>
              <a:t>Жалнин Дмитрий Сергеевич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9601200" cy="698383"/>
          </a:xfrm>
        </p:spPr>
        <p:txBody>
          <a:bodyPr rtlCol="0">
            <a:normAutofit/>
          </a:bodyPr>
          <a:lstStyle/>
          <a:p>
            <a:pPr rtl="0"/>
            <a:r>
              <a:rPr lang="ru-RU" sz="2800" noProof="1"/>
              <a:t>Активная абонентская база</a:t>
            </a:r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EC6F70B1-76B0-4C42-A541-168E17D077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9564236"/>
              </p:ext>
            </p:extLst>
          </p:nvPr>
        </p:nvGraphicFramePr>
        <p:xfrm>
          <a:off x="1371600" y="765888"/>
          <a:ext cx="10054206" cy="3228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79F0188-5FDA-56E7-E939-DC5996288CBC}"/>
              </a:ext>
            </a:extLst>
          </p:cNvPr>
          <p:cNvSpPr txBox="1"/>
          <p:nvPr/>
        </p:nvSpPr>
        <p:spPr>
          <a:xfrm>
            <a:off x="1371600" y="4345497"/>
            <a:ext cx="100542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На данном графике представлена активная абонентская база. Виден рост в среднем на 200 миллионов от года к году. Однако, в 97 году роста не наблюдалось. На основании предыдущих данных, представлен прогноз на 98 год. Я считаю, что следующий год будет положительным. Но я бы попытался сформировать уникальное предложение, которое могло бы заинтересовать будущих клиентов.</a:t>
            </a:r>
          </a:p>
        </p:txBody>
      </p:sp>
    </p:spTree>
    <p:extLst>
      <p:ext uri="{BB962C8B-B14F-4D97-AF65-F5344CB8AC3E}">
        <p14:creationId xmlns:p14="http://schemas.microsoft.com/office/powerpoint/2010/main" val="1777011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3" y="81793"/>
            <a:ext cx="9601200" cy="597715"/>
          </a:xfrm>
        </p:spPr>
        <p:txBody>
          <a:bodyPr rtlCol="0" anchor="t">
            <a:normAutofit/>
          </a:bodyPr>
          <a:lstStyle/>
          <a:p>
            <a:pPr rtl="0"/>
            <a:r>
              <a:rPr lang="ru-RU" sz="2800" noProof="1"/>
              <a:t>Выручка по сегментам</a:t>
            </a:r>
          </a:p>
        </p:txBody>
      </p:sp>
      <p:graphicFrame>
        <p:nvGraphicFramePr>
          <p:cNvPr id="12" name="Таблица 11">
            <a:extLst>
              <a:ext uri="{FF2B5EF4-FFF2-40B4-BE49-F238E27FC236}">
                <a16:creationId xmlns:a16="http://schemas.microsoft.com/office/drawing/2014/main" id="{C0BB5B24-8D75-24C7-8F5C-5618EC511E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2655182"/>
              </p:ext>
            </p:extLst>
          </p:nvPr>
        </p:nvGraphicFramePr>
        <p:xfrm>
          <a:off x="1371603" y="746254"/>
          <a:ext cx="9601203" cy="32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5900">
                  <a:extLst>
                    <a:ext uri="{9D8B030D-6E8A-4147-A177-3AD203B41FA5}">
                      <a16:colId xmlns:a16="http://schemas.microsoft.com/office/drawing/2014/main" val="1338225576"/>
                    </a:ext>
                  </a:extLst>
                </a:gridCol>
                <a:gridCol w="1835255">
                  <a:extLst>
                    <a:ext uri="{9D8B030D-6E8A-4147-A177-3AD203B41FA5}">
                      <a16:colId xmlns:a16="http://schemas.microsoft.com/office/drawing/2014/main" val="2868216971"/>
                    </a:ext>
                  </a:extLst>
                </a:gridCol>
                <a:gridCol w="1714370">
                  <a:extLst>
                    <a:ext uri="{9D8B030D-6E8A-4147-A177-3AD203B41FA5}">
                      <a16:colId xmlns:a16="http://schemas.microsoft.com/office/drawing/2014/main" val="2292000006"/>
                    </a:ext>
                  </a:extLst>
                </a:gridCol>
                <a:gridCol w="1743675">
                  <a:extLst>
                    <a:ext uri="{9D8B030D-6E8A-4147-A177-3AD203B41FA5}">
                      <a16:colId xmlns:a16="http://schemas.microsoft.com/office/drawing/2014/main" val="3960446640"/>
                    </a:ext>
                  </a:extLst>
                </a:gridCol>
                <a:gridCol w="2256521">
                  <a:extLst>
                    <a:ext uri="{9D8B030D-6E8A-4147-A177-3AD203B41FA5}">
                      <a16:colId xmlns:a16="http://schemas.microsoft.com/office/drawing/2014/main" val="122224237"/>
                    </a:ext>
                  </a:extLst>
                </a:gridCol>
                <a:gridCol w="1245482">
                  <a:extLst>
                    <a:ext uri="{9D8B030D-6E8A-4147-A177-3AD203B41FA5}">
                      <a16:colId xmlns:a16="http://schemas.microsoft.com/office/drawing/2014/main" val="869978715"/>
                    </a:ext>
                  </a:extLst>
                </a:gridCol>
              </a:tblGrid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Период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Выручка от сообщений 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Выручка от доп.услуг 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Выручка от интернета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Выручка от голосовой связи 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Общая выручка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907896175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1995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258 509 422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1 932 484 821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1 020 535 475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2 100 824 200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5 312 353 918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23862824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Кв-л1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71 100 493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475 045 809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242 657 569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 dirty="0">
                          <a:effectLst/>
                        </a:rPr>
                        <a:t>473 997 622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1 262 801 494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48965389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Кв-л2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63 375 475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472 582 438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240 831 851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514 977 256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1 291 767 018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111706067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Кв-л3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63 573 890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487 076 756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266 634 263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570 625 553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1 387 910 462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6540696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60 459 563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497 779 818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270 411 792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541 223 769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1 369 874 942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10424738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1996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259 215 758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1 906 172 294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1 325 939 684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2 023 627 996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5 514 955 732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40354547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Кв-л1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63 364 412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457 748 971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299 970 049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471 169 527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1 292 252 959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101348705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Кв-л2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61 929 737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468 623 233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310 748 400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502 930 954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1 344 232 324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39947595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Кв-л3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67 238 993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488 932 564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347 630 395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539 398 755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1 443 200 707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6597974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66 682 616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490 867 526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367 590 840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510 128 760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1 435 269 742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19143119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1997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246 851 304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1 912 939 339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1 595 680 248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2 125 099 178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5 880 570 069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39984240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Кв-л1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64 064 970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458 131 439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378 710 745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470 196 316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1 371 103 470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57980999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Кв-л2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60 017 306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466 371 853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387 590 510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496 891 585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1 410 871 254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20344371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Кв-л3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62 035 665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490 420 246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409 194 260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588 394 578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1 550 044 748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80582831"/>
                  </a:ext>
                </a:extLst>
              </a:tr>
              <a:tr h="204505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Кв-л4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31925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60 733 364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498 015 801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420 184 733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>
                          <a:effectLst/>
                        </a:rPr>
                        <a:t>569 616 699</a:t>
                      </a:r>
                      <a:endParaRPr lang="ru-RU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u="none" strike="noStrike" dirty="0">
                          <a:effectLst/>
                        </a:rPr>
                        <a:t>1 548 550 597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106552608"/>
                  </a:ext>
                </a:extLst>
              </a:tr>
            </a:tbl>
          </a:graphicData>
        </a:graphic>
      </p:graphicFrame>
      <p:graphicFrame>
        <p:nvGraphicFramePr>
          <p:cNvPr id="14" name="Диаграмма 13">
            <a:extLst>
              <a:ext uri="{FF2B5EF4-FFF2-40B4-BE49-F238E27FC236}">
                <a16:creationId xmlns:a16="http://schemas.microsoft.com/office/drawing/2014/main" id="{88981F6C-2936-7A49-F02F-207F5BEDBF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4619908"/>
              </p:ext>
            </p:extLst>
          </p:nvPr>
        </p:nvGraphicFramePr>
        <p:xfrm>
          <a:off x="1371603" y="4018334"/>
          <a:ext cx="9601200" cy="25014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721453"/>
          </a:xfrm>
        </p:spPr>
        <p:txBody>
          <a:bodyPr rtlCol="0">
            <a:normAutofit/>
          </a:bodyPr>
          <a:lstStyle/>
          <a:p>
            <a:pPr rtl="0"/>
            <a:r>
              <a:rPr lang="ru-RU" sz="2800" noProof="1"/>
              <a:t>Прогноз по выручке</a:t>
            </a:r>
          </a:p>
        </p:txBody>
      </p:sp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B5601740-A8F2-462A-981F-E3CE7D0C81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3281425"/>
              </p:ext>
            </p:extLst>
          </p:nvPr>
        </p:nvGraphicFramePr>
        <p:xfrm>
          <a:off x="1110974" y="667886"/>
          <a:ext cx="8515350" cy="28277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Диаграмма 10">
            <a:extLst>
              <a:ext uri="{FF2B5EF4-FFF2-40B4-BE49-F238E27FC236}">
                <a16:creationId xmlns:a16="http://schemas.microsoft.com/office/drawing/2014/main" id="{0F5ED0D7-4FE8-4D3C-B21E-6F904743A7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0036885"/>
              </p:ext>
            </p:extLst>
          </p:nvPr>
        </p:nvGraphicFramePr>
        <p:xfrm>
          <a:off x="1295400" y="3495675"/>
          <a:ext cx="8330924" cy="2611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A7049C8-9160-99B4-00D3-EAD92614F34F}"/>
              </a:ext>
            </a:extLst>
          </p:cNvPr>
          <p:cNvSpPr txBox="1"/>
          <p:nvPr/>
        </p:nvSpPr>
        <p:spPr>
          <a:xfrm>
            <a:off x="9626324" y="721453"/>
            <a:ext cx="2411878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/>
              <a:t>На данном слайде представлен прогноз по наиболее перспективным сегментам бизнеса. Эти сегменты показывают стабильный рост. Я бы попытался развивать данные сегменты. Также, по данным на предыдущем слайде, можно понять, что </a:t>
            </a:r>
            <a:r>
              <a:rPr lang="ru-RU" sz="1400" dirty="0" err="1"/>
              <a:t>доп</a:t>
            </a:r>
            <a:r>
              <a:rPr lang="ru-RU" sz="1400" dirty="0"/>
              <a:t> услуги приносят примерно равный доход, а смс например, вообще, дают все меньше выручки. Я бы предложил два варианта. Первый: сделать упор на интернет и связь.</a:t>
            </a:r>
          </a:p>
          <a:p>
            <a:r>
              <a:rPr lang="ru-RU" sz="1400" dirty="0"/>
              <a:t>Второй: попытаться предоставить выгодные условия для СМС в пакете с интернетом и/или связью.</a:t>
            </a:r>
          </a:p>
        </p:txBody>
      </p:sp>
    </p:spTree>
    <p:extLst>
      <p:ext uri="{BB962C8B-B14F-4D97-AF65-F5344CB8AC3E}">
        <p14:creationId xmlns:p14="http://schemas.microsoft.com/office/powerpoint/2010/main" val="2662879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"/>
            <a:ext cx="9601200" cy="402672"/>
          </a:xfrm>
        </p:spPr>
        <p:txBody>
          <a:bodyPr rtlCol="0">
            <a:noAutofit/>
          </a:bodyPr>
          <a:lstStyle/>
          <a:p>
            <a:pPr rtl="0"/>
            <a:r>
              <a:rPr lang="ru-RU" sz="2800" noProof="1"/>
              <a:t>График продаж и реактиваций</a:t>
            </a:r>
          </a:p>
        </p:txBody>
      </p:sp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C578664C-D94B-4C6F-8443-BA84BB215B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9084840"/>
              </p:ext>
            </p:extLst>
          </p:nvPr>
        </p:nvGraphicFramePr>
        <p:xfrm>
          <a:off x="1058324" y="471139"/>
          <a:ext cx="8934450" cy="2716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564986D2-A0DD-45A3-8218-FA2CA981F1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1794760"/>
              </p:ext>
            </p:extLst>
          </p:nvPr>
        </p:nvGraphicFramePr>
        <p:xfrm>
          <a:off x="1058325" y="3179430"/>
          <a:ext cx="8934450" cy="27935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F955618-482E-4A04-C5BB-23EB357C4173}"/>
              </a:ext>
            </a:extLst>
          </p:cNvPr>
          <p:cNvSpPr txBox="1"/>
          <p:nvPr/>
        </p:nvSpPr>
        <p:spPr>
          <a:xfrm flipH="1">
            <a:off x="9971057" y="515922"/>
            <a:ext cx="222094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По данным графикам можно понять сезонность бизнеса. Летом продажи происходят намного лучше. Также, в графиках реактиваций есть одна аномалия. Я бы попытался посмотреть, что случилось в декабре 96 года, чтобы попытаться вернуть абонентов. Ну а также, предложить более интересные предложения для тех, кто уходит в отпуск</a:t>
            </a:r>
          </a:p>
        </p:txBody>
      </p:sp>
    </p:spTree>
    <p:extLst>
      <p:ext uri="{BB962C8B-B14F-4D97-AF65-F5344CB8AC3E}">
        <p14:creationId xmlns:p14="http://schemas.microsoft.com/office/powerpoint/2010/main" val="912180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"/>
            <a:ext cx="9601200" cy="402672"/>
          </a:xfrm>
        </p:spPr>
        <p:txBody>
          <a:bodyPr rtlCol="0">
            <a:noAutofit/>
          </a:bodyPr>
          <a:lstStyle/>
          <a:p>
            <a:pPr rtl="0"/>
            <a:r>
              <a:rPr lang="ru-RU" sz="2800" noProof="1"/>
              <a:t>Средние значения по тарифам</a:t>
            </a: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C2704233-EC4D-A2C8-6D49-9A7A18F22F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7722072"/>
              </p:ext>
            </p:extLst>
          </p:nvPr>
        </p:nvGraphicFramePr>
        <p:xfrm>
          <a:off x="2579616" y="427840"/>
          <a:ext cx="8233793" cy="2072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4681">
                  <a:extLst>
                    <a:ext uri="{9D8B030D-6E8A-4147-A177-3AD203B41FA5}">
                      <a16:colId xmlns:a16="http://schemas.microsoft.com/office/drawing/2014/main" val="1559969986"/>
                    </a:ext>
                  </a:extLst>
                </a:gridCol>
                <a:gridCol w="2488595">
                  <a:extLst>
                    <a:ext uri="{9D8B030D-6E8A-4147-A177-3AD203B41FA5}">
                      <a16:colId xmlns:a16="http://schemas.microsoft.com/office/drawing/2014/main" val="3761886575"/>
                    </a:ext>
                  </a:extLst>
                </a:gridCol>
                <a:gridCol w="1994271">
                  <a:extLst>
                    <a:ext uri="{9D8B030D-6E8A-4147-A177-3AD203B41FA5}">
                      <a16:colId xmlns:a16="http://schemas.microsoft.com/office/drawing/2014/main" val="3090619509"/>
                    </a:ext>
                  </a:extLst>
                </a:gridCol>
                <a:gridCol w="2936246">
                  <a:extLst>
                    <a:ext uri="{9D8B030D-6E8A-4147-A177-3AD203B41FA5}">
                      <a16:colId xmlns:a16="http://schemas.microsoft.com/office/drawing/2014/main" val="3640795630"/>
                    </a:ext>
                  </a:extLst>
                </a:gridCol>
              </a:tblGrid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Названия строк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Среднее по полю Средняя выручка на одного абонента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Среднее по полю Средняя стоимость звонка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Среднее по полю Средняя длительность одного разговора (в мес)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73526959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1995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 dirty="0">
                          <a:effectLst/>
                        </a:rPr>
                        <a:t>699,9216795</a:t>
                      </a:r>
                      <a:endParaRPr lang="ru-RU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0,58902666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621,5734795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75420344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662,8910089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0,64341342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592,4762647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28669124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683,3974143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0,641745864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574,8915509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56032765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836,6592392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0,605679484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662,7624474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009872938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613,5821619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0,467011107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654,8589976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02240732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1996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555,6070442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 dirty="0">
                          <a:effectLst/>
                        </a:rPr>
                        <a:t>0,593271</a:t>
                      </a:r>
                      <a:endParaRPr lang="ru-RU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630,5971635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98482682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587,6716215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0,70810665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632,4069271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96077164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554,801527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0,620612379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649,5767955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626613642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553,6533689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0,809187057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579,4836524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290506994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538,7857323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0,380786804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650,4443651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01715487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1997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478,8366669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8,967065279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556,626254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294380417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452,6360481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0,357128203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556,3807417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40856709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488,1008587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0,492046116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578,5954984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6572889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474,7524853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28,31071002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523,3188499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44776875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495,0238835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3,388807841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571,5366401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48766930"/>
                  </a:ext>
                </a:extLst>
              </a:tr>
              <a:tr h="114485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Общий итог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 dirty="0">
                          <a:effectLst/>
                        </a:rPr>
                        <a:t>548,5594115</a:t>
                      </a:r>
                      <a:endParaRPr lang="ru-RU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4,884583705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 dirty="0">
                          <a:effectLst/>
                        </a:rPr>
                        <a:t>590,661078</a:t>
                      </a:r>
                      <a:endParaRPr lang="ru-RU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524721612"/>
                  </a:ext>
                </a:extLst>
              </a:tr>
            </a:tbl>
          </a:graphicData>
        </a:graphic>
      </p:graphicFrame>
      <p:graphicFrame>
        <p:nvGraphicFramePr>
          <p:cNvPr id="11" name="Таблица 10">
            <a:extLst>
              <a:ext uri="{FF2B5EF4-FFF2-40B4-BE49-F238E27FC236}">
                <a16:creationId xmlns:a16="http://schemas.microsoft.com/office/drawing/2014/main" id="{6A754A7B-4BFE-68CE-B9C6-5A2FA6C2A9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2151362"/>
              </p:ext>
            </p:extLst>
          </p:nvPr>
        </p:nvGraphicFramePr>
        <p:xfrm>
          <a:off x="2579615" y="2525647"/>
          <a:ext cx="8233794" cy="2072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4681">
                  <a:extLst>
                    <a:ext uri="{9D8B030D-6E8A-4147-A177-3AD203B41FA5}">
                      <a16:colId xmlns:a16="http://schemas.microsoft.com/office/drawing/2014/main" val="2188998903"/>
                    </a:ext>
                  </a:extLst>
                </a:gridCol>
                <a:gridCol w="2488596">
                  <a:extLst>
                    <a:ext uri="{9D8B030D-6E8A-4147-A177-3AD203B41FA5}">
                      <a16:colId xmlns:a16="http://schemas.microsoft.com/office/drawing/2014/main" val="240951795"/>
                    </a:ext>
                  </a:extLst>
                </a:gridCol>
                <a:gridCol w="1994271">
                  <a:extLst>
                    <a:ext uri="{9D8B030D-6E8A-4147-A177-3AD203B41FA5}">
                      <a16:colId xmlns:a16="http://schemas.microsoft.com/office/drawing/2014/main" val="307220990"/>
                    </a:ext>
                  </a:extLst>
                </a:gridCol>
                <a:gridCol w="2936246">
                  <a:extLst>
                    <a:ext uri="{9D8B030D-6E8A-4147-A177-3AD203B41FA5}">
                      <a16:colId xmlns:a16="http://schemas.microsoft.com/office/drawing/2014/main" val="1148314436"/>
                    </a:ext>
                  </a:extLst>
                </a:gridCol>
              </a:tblGrid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Названия строк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Среднее по полю Средняя выручка на одного абонента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Среднее по полю Средняя стоимость звонка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Среднее по полю Средняя длительность одного разговора (в мес)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62430431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1995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357,9600285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0,435240345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413,2501651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63709219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355,3526843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0,440356613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400,4174373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61809899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 dirty="0">
                          <a:effectLst/>
                        </a:rPr>
                        <a:t>325,6676015</a:t>
                      </a:r>
                      <a:endParaRPr lang="ru-RU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0,423199238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408,9218913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11015834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356,9345145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0,445711854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426,229061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88445895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392,9056445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0,431890574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417,0598924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67998595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1996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309,4384099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 dirty="0">
                          <a:effectLst/>
                        </a:rPr>
                        <a:t>1,047917814</a:t>
                      </a:r>
                      <a:endParaRPr lang="ru-RU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365,286829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70003056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328,3224036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0,54268724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389,6579041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68147605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288,7819727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0,68763559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369,0056083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49129743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290,0684015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0,57830672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356,2041105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29150056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328,7857782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2,244717346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348,501536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505517627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1997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535,1389585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8,816367579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457,2361483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40645732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386,607729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2,710732504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343,3353344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749087890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396,5742208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23,80901577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341,2465198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85620388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583,7213356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2,393492853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424,0446268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788305353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771,2301168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6,293925122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718,8058037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42127613"/>
                  </a:ext>
                </a:extLst>
              </a:tr>
              <a:tr h="114003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Общий итог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404,2968917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3,569312506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 dirty="0">
                          <a:effectLst/>
                        </a:rPr>
                        <a:t>413,1159991</a:t>
                      </a:r>
                      <a:endParaRPr lang="ru-RU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21182801"/>
                  </a:ext>
                </a:extLst>
              </a:tr>
            </a:tbl>
          </a:graphicData>
        </a:graphic>
      </p:graphicFrame>
      <p:graphicFrame>
        <p:nvGraphicFramePr>
          <p:cNvPr id="12" name="Таблица 11">
            <a:extLst>
              <a:ext uri="{FF2B5EF4-FFF2-40B4-BE49-F238E27FC236}">
                <a16:creationId xmlns:a16="http://schemas.microsoft.com/office/drawing/2014/main" id="{281A9A26-B549-AB8B-4459-A547033193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5309346"/>
              </p:ext>
            </p:extLst>
          </p:nvPr>
        </p:nvGraphicFramePr>
        <p:xfrm>
          <a:off x="2579616" y="4598287"/>
          <a:ext cx="8233794" cy="2072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4681">
                  <a:extLst>
                    <a:ext uri="{9D8B030D-6E8A-4147-A177-3AD203B41FA5}">
                      <a16:colId xmlns:a16="http://schemas.microsoft.com/office/drawing/2014/main" val="2449427047"/>
                    </a:ext>
                  </a:extLst>
                </a:gridCol>
                <a:gridCol w="2488596">
                  <a:extLst>
                    <a:ext uri="{9D8B030D-6E8A-4147-A177-3AD203B41FA5}">
                      <a16:colId xmlns:a16="http://schemas.microsoft.com/office/drawing/2014/main" val="1105705258"/>
                    </a:ext>
                  </a:extLst>
                </a:gridCol>
                <a:gridCol w="1994271">
                  <a:extLst>
                    <a:ext uri="{9D8B030D-6E8A-4147-A177-3AD203B41FA5}">
                      <a16:colId xmlns:a16="http://schemas.microsoft.com/office/drawing/2014/main" val="1193523768"/>
                    </a:ext>
                  </a:extLst>
                </a:gridCol>
                <a:gridCol w="2936246">
                  <a:extLst>
                    <a:ext uri="{9D8B030D-6E8A-4147-A177-3AD203B41FA5}">
                      <a16:colId xmlns:a16="http://schemas.microsoft.com/office/drawing/2014/main" val="3803057837"/>
                    </a:ext>
                  </a:extLst>
                </a:gridCol>
              </a:tblGrid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Названия строк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Среднее по полю Средняя выручка на одного абонента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Среднее по полю Средняя стоимость звонка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Среднее по полю Средняя длительность одного разговора (в мес)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17597056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1995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332,4657319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6,64183447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7,450381382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53844862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227,9984758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 dirty="0">
                          <a:effectLst/>
                        </a:rPr>
                        <a:t>2,639665514</a:t>
                      </a:r>
                      <a:endParaRPr lang="ru-RU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7,998985966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500266421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 dirty="0">
                          <a:effectLst/>
                        </a:rPr>
                        <a:t>Кв-л2</a:t>
                      </a:r>
                      <a:endParaRPr lang="ru-RU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443,0881673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12,91177796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7,052735085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715013785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403,529645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-1,700320709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7,217833474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947543657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263,3358117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11,76479228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7,570126619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00214318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1996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247,4492125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501,4013097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17,93167103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072483407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249,9084089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45,79817821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11,99252378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29190505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252,0347094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1059,83006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20,46990752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38687757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260,9355265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71,7778859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25,02185477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16080729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228,1364852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813,7511006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14,60074517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11532617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1997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250,3161772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1168,019099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24,7439798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19681400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Кв-л1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256,6260463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1354,806459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29,79750148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90501268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262,6904986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1498,035062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23,88271692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53414253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Кв-л3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239,0226368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1484,179962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21,00450428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79901188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Кв-л4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9083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243,3770187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352,1424354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24,26744837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41411087"/>
                  </a:ext>
                </a:extLst>
              </a:tr>
              <a:tr h="86691">
                <a:tc>
                  <a:txBody>
                    <a:bodyPr/>
                    <a:lstStyle/>
                    <a:p>
                      <a:pPr algn="l" fontAlgn="b"/>
                      <a:r>
                        <a:rPr lang="ru-RU" sz="800" u="none" strike="noStrike">
                          <a:effectLst/>
                        </a:rPr>
                        <a:t>Общий итог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272,6589495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>
                          <a:effectLst/>
                        </a:rPr>
                        <a:t>603,4836282</a:t>
                      </a:r>
                      <a:endParaRPr lang="ru-RU" sz="8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800" u="none" strike="noStrike" dirty="0">
                          <a:effectLst/>
                        </a:rPr>
                        <a:t>17,43275314</a:t>
                      </a:r>
                      <a:endParaRPr lang="ru-RU" sz="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8680052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2EAFE2AC-137C-6BAD-7DA0-EB2674211250}"/>
              </a:ext>
            </a:extLst>
          </p:cNvPr>
          <p:cNvSpPr txBox="1"/>
          <p:nvPr/>
        </p:nvSpPr>
        <p:spPr>
          <a:xfrm>
            <a:off x="1447101" y="742168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Актив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EE618-260C-CB4B-B6D1-DCDEA73C23AA}"/>
              </a:ext>
            </a:extLst>
          </p:cNvPr>
          <p:cNvSpPr txBox="1"/>
          <p:nvPr/>
        </p:nvSpPr>
        <p:spPr>
          <a:xfrm>
            <a:off x="1447101" y="4892181"/>
            <a:ext cx="803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Качай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F43913-85D5-E9CC-C66E-8CB20162C738}"/>
              </a:ext>
            </a:extLst>
          </p:cNvPr>
          <p:cNvSpPr txBox="1"/>
          <p:nvPr/>
        </p:nvSpPr>
        <p:spPr>
          <a:xfrm>
            <a:off x="1447101" y="2817174"/>
            <a:ext cx="1125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Обычный</a:t>
            </a:r>
          </a:p>
        </p:txBody>
      </p:sp>
    </p:spTree>
    <p:extLst>
      <p:ext uri="{BB962C8B-B14F-4D97-AF65-F5344CB8AC3E}">
        <p14:creationId xmlns:p14="http://schemas.microsoft.com/office/powerpoint/2010/main" val="1189474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"/>
            <a:ext cx="9601200" cy="402672"/>
          </a:xfrm>
        </p:spPr>
        <p:txBody>
          <a:bodyPr rtlCol="0">
            <a:noAutofit/>
          </a:bodyPr>
          <a:lstStyle/>
          <a:p>
            <a:pPr rtl="0"/>
            <a:r>
              <a:rPr lang="ru-RU" sz="2800" noProof="1"/>
              <a:t>Итог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1D0C1A-57C5-2749-6CCB-EB45CF728067}"/>
              </a:ext>
            </a:extLst>
          </p:cNvPr>
          <p:cNvSpPr txBox="1"/>
          <p:nvPr/>
        </p:nvSpPr>
        <p:spPr>
          <a:xfrm>
            <a:off x="1371600" y="562062"/>
            <a:ext cx="1015487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Бизнес находится в развивающейся стадии. ААБ активно пополняется. Стоит увеличить количество рекламы, дабы привлечь новых абонентов.</a:t>
            </a:r>
          </a:p>
          <a:p>
            <a:endParaRPr lang="ru-RU" dirty="0"/>
          </a:p>
          <a:p>
            <a:r>
              <a:rPr lang="ru-RU" dirty="0"/>
              <a:t>Если говорить про сегменты бизнеса, то однозначно стоит развивать интернет. Выручка по этому сегменту активно поднималась, этот продукт явно интересен клиенту. Голосовая связь и </a:t>
            </a:r>
            <a:r>
              <a:rPr lang="ru-RU" dirty="0" err="1"/>
              <a:t>доп.услуги</a:t>
            </a:r>
            <a:r>
              <a:rPr lang="ru-RU" dirty="0"/>
              <a:t> напрямую зависят от количества активных абонентов. В рекламе стоит давить именно на интернет. Полагаю, этот сегмент может потянуть за собой остальные. </a:t>
            </a:r>
          </a:p>
          <a:p>
            <a:endParaRPr lang="ru-RU" dirty="0"/>
          </a:p>
          <a:p>
            <a:r>
              <a:rPr lang="ru-RU" dirty="0"/>
              <a:t>Самый слабый по выручке сегмент – смс. С каждым годом он приносит все меньше дохода. Это наименее интересно нашим абонентам.</a:t>
            </a:r>
          </a:p>
          <a:p>
            <a:endParaRPr lang="ru-RU" dirty="0"/>
          </a:p>
          <a:p>
            <a:r>
              <a:rPr lang="ru-RU" dirty="0"/>
              <a:t>По продажам – однозначно стоит придумать уникальные предложения для отпусков. Например, дешевый роуминг и дешевый интернет. Также, стоит придумать, как бы можно было попытаться сохранить клиентов, после летних отпусков.</a:t>
            </a:r>
          </a:p>
          <a:p>
            <a:endParaRPr lang="ru-RU" dirty="0"/>
          </a:p>
          <a:p>
            <a:r>
              <a:rPr lang="ru-RU" dirty="0"/>
              <a:t>По графику реактивации видно, что был всплеск возвращений в декабре 96 года. Стоит провести подобную рекламу, дабы вернуть абонентов в статус активных.</a:t>
            </a:r>
          </a:p>
          <a:p>
            <a:endParaRPr lang="ru-RU" dirty="0"/>
          </a:p>
          <a:p>
            <a:r>
              <a:rPr lang="ru-RU" dirty="0"/>
              <a:t>По своду основных тарифов, видно, что наилучший вариант – обычный. В нем баланс, и он выгоден, как нам, так и клиентам. Актив наиболее прибыльный, но им пользуются все меньше людей. Качай же, направлен только на интернет. Стоит продвигать обычный и для дополнительного развития интернет сегмента – качай. Актив же теряет </a:t>
            </a:r>
            <a:r>
              <a:rPr lang="ru-RU"/>
              <a:t>свою популярность.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7822031"/>
      </p:ext>
    </p:extLst>
  </p:cSld>
  <p:clrMapOvr>
    <a:masterClrMapping/>
  </p:clrMapOvr>
</p:sld>
</file>

<file path=ppt/theme/theme1.xml><?xml version="1.0" encoding="utf-8"?>
<a:theme xmlns:a="http://schemas.openxmlformats.org/drawingml/2006/main" name="Уголки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40_TF34357615.potx" id="{A206F92C-1067-42D6-A79D-E07CC9D7BC98}" vid="{699DF033-0BBC-4BA3-8BC5-A5FE19D29BA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Уголки</Template>
  <TotalTime>206</TotalTime>
  <Words>1024</Words>
  <Application>Microsoft Office PowerPoint</Application>
  <PresentationFormat>Широкоэкранный</PresentationFormat>
  <Paragraphs>333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Franklin Gothic Book</vt:lpstr>
      <vt:lpstr>Уголки</vt:lpstr>
      <vt:lpstr>Презентация для руководителя</vt:lpstr>
      <vt:lpstr>Активная абонентская база</vt:lpstr>
      <vt:lpstr>Выручка по сегментам</vt:lpstr>
      <vt:lpstr>Прогноз по выручке</vt:lpstr>
      <vt:lpstr>График продаж и реактиваций</vt:lpstr>
      <vt:lpstr>Средние значения по тарифам</vt:lpstr>
      <vt:lpstr>Итог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Заголовок Lorem Ipsum</dc:title>
  <dc:creator>Жалнин</dc:creator>
  <cp:lastModifiedBy>Жалнин</cp:lastModifiedBy>
  <cp:revision>1</cp:revision>
  <dcterms:created xsi:type="dcterms:W3CDTF">2022-10-30T15:03:22Z</dcterms:created>
  <dcterms:modified xsi:type="dcterms:W3CDTF">2022-10-30T18:29:39Z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